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Inter"/>
      <p:regular r:id="rId17"/>
      <p:bold r:id="rId18"/>
      <p:italic r:id="rId19"/>
      <p:boldItalic r:id="rId20"/>
    </p:embeddedFont>
    <p:embeddedFont>
      <p:font typeface="Jost"/>
      <p:regular r:id="rId21"/>
      <p:bold r:id="rId22"/>
      <p:italic r:id="rId23"/>
      <p:boldItalic r:id="rId24"/>
    </p:embeddedFont>
    <p:embeddedFont>
      <p:font typeface="Be Vietnam Pro SemiBold"/>
      <p:regular r:id="rId25"/>
      <p:bold r:id="rId26"/>
      <p:italic r:id="rId27"/>
      <p:boldItalic r:id="rId28"/>
    </p:embeddedFont>
    <p:embeddedFont>
      <p:font typeface="Be Vietnam Pro"/>
      <p:regular r:id="rId29"/>
      <p:bold r:id="rId30"/>
      <p:italic r:id="rId31"/>
      <p:boldItalic r:id="rId32"/>
    </p:embeddedFont>
    <p:embeddedFont>
      <p:font typeface="PT Sans"/>
      <p:regular r:id="rId33"/>
      <p:bold r:id="rId34"/>
      <p:italic r:id="rId35"/>
      <p:boldItalic r:id="rId36"/>
    </p:embeddedFont>
    <p:embeddedFont>
      <p:font typeface="Be Vietnam Pro Medium"/>
      <p:regular r:id="rId37"/>
      <p:bold r:id="rId38"/>
      <p:italic r:id="rId39"/>
      <p:boldItalic r:id="rId40"/>
    </p:embeddedFont>
    <p:embeddedFont>
      <p:font typeface="Open Sans"/>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BeVietnamProMedium-boldItalic.fntdata"/><Relationship Id="rId20" Type="http://schemas.openxmlformats.org/officeDocument/2006/relationships/font" Target="fonts/Inter-boldItalic.fntdata"/><Relationship Id="rId42" Type="http://schemas.openxmlformats.org/officeDocument/2006/relationships/font" Target="fonts/OpenSans-bold.fntdata"/><Relationship Id="rId41" Type="http://schemas.openxmlformats.org/officeDocument/2006/relationships/font" Target="fonts/OpenSans-regular.fntdata"/><Relationship Id="rId22" Type="http://schemas.openxmlformats.org/officeDocument/2006/relationships/font" Target="fonts/Jost-bold.fntdata"/><Relationship Id="rId44" Type="http://schemas.openxmlformats.org/officeDocument/2006/relationships/font" Target="fonts/OpenSans-boldItalic.fntdata"/><Relationship Id="rId21" Type="http://schemas.openxmlformats.org/officeDocument/2006/relationships/font" Target="fonts/Jost-regular.fntdata"/><Relationship Id="rId43" Type="http://schemas.openxmlformats.org/officeDocument/2006/relationships/font" Target="fonts/OpenSans-italic.fntdata"/><Relationship Id="rId24" Type="http://schemas.openxmlformats.org/officeDocument/2006/relationships/font" Target="fonts/Jost-boldItalic.fntdata"/><Relationship Id="rId23" Type="http://schemas.openxmlformats.org/officeDocument/2006/relationships/font" Target="fonts/Jos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BeVietnamProSemiBold-bold.fntdata"/><Relationship Id="rId25" Type="http://schemas.openxmlformats.org/officeDocument/2006/relationships/font" Target="fonts/BeVietnamProSemiBold-regular.fntdata"/><Relationship Id="rId28" Type="http://schemas.openxmlformats.org/officeDocument/2006/relationships/font" Target="fonts/BeVietnamProSemiBold-boldItalic.fntdata"/><Relationship Id="rId27" Type="http://schemas.openxmlformats.org/officeDocument/2006/relationships/font" Target="fonts/BeVietnamProSemi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BeVietnamPr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BeVietnamPro-italic.fntdata"/><Relationship Id="rId30" Type="http://schemas.openxmlformats.org/officeDocument/2006/relationships/font" Target="fonts/BeVietnamPro-bold.fntdata"/><Relationship Id="rId11" Type="http://schemas.openxmlformats.org/officeDocument/2006/relationships/slide" Target="slides/slide5.xml"/><Relationship Id="rId33" Type="http://schemas.openxmlformats.org/officeDocument/2006/relationships/font" Target="fonts/PTSans-regular.fntdata"/><Relationship Id="rId10" Type="http://schemas.openxmlformats.org/officeDocument/2006/relationships/slide" Target="slides/slide4.xml"/><Relationship Id="rId32" Type="http://schemas.openxmlformats.org/officeDocument/2006/relationships/font" Target="fonts/BeVietnamPro-boldItalic.fntdata"/><Relationship Id="rId13" Type="http://schemas.openxmlformats.org/officeDocument/2006/relationships/slide" Target="slides/slide7.xml"/><Relationship Id="rId35" Type="http://schemas.openxmlformats.org/officeDocument/2006/relationships/font" Target="fonts/PTSans-italic.fntdata"/><Relationship Id="rId12" Type="http://schemas.openxmlformats.org/officeDocument/2006/relationships/slide" Target="slides/slide6.xml"/><Relationship Id="rId34" Type="http://schemas.openxmlformats.org/officeDocument/2006/relationships/font" Target="fonts/PTSans-bold.fntdata"/><Relationship Id="rId15" Type="http://schemas.openxmlformats.org/officeDocument/2006/relationships/slide" Target="slides/slide9.xml"/><Relationship Id="rId37" Type="http://schemas.openxmlformats.org/officeDocument/2006/relationships/font" Target="fonts/BeVietnamProMedium-regular.fntdata"/><Relationship Id="rId14" Type="http://schemas.openxmlformats.org/officeDocument/2006/relationships/slide" Target="slides/slide8.xml"/><Relationship Id="rId36" Type="http://schemas.openxmlformats.org/officeDocument/2006/relationships/font" Target="fonts/PTSans-boldItalic.fntdata"/><Relationship Id="rId17" Type="http://schemas.openxmlformats.org/officeDocument/2006/relationships/font" Target="fonts/Inter-regular.fntdata"/><Relationship Id="rId39" Type="http://schemas.openxmlformats.org/officeDocument/2006/relationships/font" Target="fonts/BeVietnamProMedium-italic.fntdata"/><Relationship Id="rId16" Type="http://schemas.openxmlformats.org/officeDocument/2006/relationships/slide" Target="slides/slide10.xml"/><Relationship Id="rId38" Type="http://schemas.openxmlformats.org/officeDocument/2006/relationships/font" Target="fonts/BeVietnamProMedium-bold.fntdata"/><Relationship Id="rId19" Type="http://schemas.openxmlformats.org/officeDocument/2006/relationships/font" Target="fonts/Inter-italic.fntdata"/><Relationship Id="rId18" Type="http://schemas.openxmlformats.org/officeDocument/2006/relationships/font" Target="fonts/Inter-bold.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8" name="Shape 1608"/>
        <p:cNvGrpSpPr/>
        <p:nvPr/>
      </p:nvGrpSpPr>
      <p:grpSpPr>
        <a:xfrm>
          <a:off x="0" y="0"/>
          <a:ext cx="0" cy="0"/>
          <a:chOff x="0" y="0"/>
          <a:chExt cx="0" cy="0"/>
        </a:xfrm>
      </p:grpSpPr>
      <p:sp>
        <p:nvSpPr>
          <p:cNvPr id="1609" name="Google Shape;1609;g3af7c06f7b0_0_10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0" name="Google Shape;1610;g3af7c06f7b0_0_10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6" name="Shape 2046"/>
        <p:cNvGrpSpPr/>
        <p:nvPr/>
      </p:nvGrpSpPr>
      <p:grpSpPr>
        <a:xfrm>
          <a:off x="0" y="0"/>
          <a:ext cx="0" cy="0"/>
          <a:chOff x="0" y="0"/>
          <a:chExt cx="0" cy="0"/>
        </a:xfrm>
      </p:grpSpPr>
      <p:sp>
        <p:nvSpPr>
          <p:cNvPr id="2047" name="Google Shape;2047;g3af7c06f7b0_0_10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8" name="Google Shape;2048;g3af7c06f7b0_0_10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2" name="Shape 1732"/>
        <p:cNvGrpSpPr/>
        <p:nvPr/>
      </p:nvGrpSpPr>
      <p:grpSpPr>
        <a:xfrm>
          <a:off x="0" y="0"/>
          <a:ext cx="0" cy="0"/>
          <a:chOff x="0" y="0"/>
          <a:chExt cx="0" cy="0"/>
        </a:xfrm>
      </p:grpSpPr>
      <p:sp>
        <p:nvSpPr>
          <p:cNvPr id="1733" name="Google Shape;1733;g3af7c06f7b0_0_10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4" name="Google Shape;1734;g3af7c06f7b0_0_10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8" name="Shape 1758"/>
        <p:cNvGrpSpPr/>
        <p:nvPr/>
      </p:nvGrpSpPr>
      <p:grpSpPr>
        <a:xfrm>
          <a:off x="0" y="0"/>
          <a:ext cx="0" cy="0"/>
          <a:chOff x="0" y="0"/>
          <a:chExt cx="0" cy="0"/>
        </a:xfrm>
      </p:grpSpPr>
      <p:sp>
        <p:nvSpPr>
          <p:cNvPr id="1759" name="Google Shape;1759;g3af7c06f7b0_0_20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0" name="Google Shape;1760;g3af7c06f7b0_0_20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5" name="Shape 1765"/>
        <p:cNvGrpSpPr/>
        <p:nvPr/>
      </p:nvGrpSpPr>
      <p:grpSpPr>
        <a:xfrm>
          <a:off x="0" y="0"/>
          <a:ext cx="0" cy="0"/>
          <a:chOff x="0" y="0"/>
          <a:chExt cx="0" cy="0"/>
        </a:xfrm>
      </p:grpSpPr>
      <p:sp>
        <p:nvSpPr>
          <p:cNvPr id="1766" name="Google Shape;1766;g3af7c06f7b0_4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7" name="Google Shape;1767;g3af7c06f7b0_4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3" name="Shape 1873"/>
        <p:cNvGrpSpPr/>
        <p:nvPr/>
      </p:nvGrpSpPr>
      <p:grpSpPr>
        <a:xfrm>
          <a:off x="0" y="0"/>
          <a:ext cx="0" cy="0"/>
          <a:chOff x="0" y="0"/>
          <a:chExt cx="0" cy="0"/>
        </a:xfrm>
      </p:grpSpPr>
      <p:sp>
        <p:nvSpPr>
          <p:cNvPr id="1874" name="Google Shape;1874;g3af7c06f7b0_0_11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5" name="Google Shape;1875;g3af7c06f7b0_0_11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4" name="Shape 1884"/>
        <p:cNvGrpSpPr/>
        <p:nvPr/>
      </p:nvGrpSpPr>
      <p:grpSpPr>
        <a:xfrm>
          <a:off x="0" y="0"/>
          <a:ext cx="0" cy="0"/>
          <a:chOff x="0" y="0"/>
          <a:chExt cx="0" cy="0"/>
        </a:xfrm>
      </p:grpSpPr>
      <p:sp>
        <p:nvSpPr>
          <p:cNvPr id="1885" name="Google Shape;1885;g3af7c06f7b0_4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6" name="Google Shape;1886;g3af7c06f7b0_4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9" name="Shape 1949"/>
        <p:cNvGrpSpPr/>
        <p:nvPr/>
      </p:nvGrpSpPr>
      <p:grpSpPr>
        <a:xfrm>
          <a:off x="0" y="0"/>
          <a:ext cx="0" cy="0"/>
          <a:chOff x="0" y="0"/>
          <a:chExt cx="0" cy="0"/>
        </a:xfrm>
      </p:grpSpPr>
      <p:sp>
        <p:nvSpPr>
          <p:cNvPr id="1950" name="Google Shape;1950;g3af7c06f7b0_4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1" name="Google Shape;1951;g3af7c06f7b0_4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2" name="Shape 2032"/>
        <p:cNvGrpSpPr/>
        <p:nvPr/>
      </p:nvGrpSpPr>
      <p:grpSpPr>
        <a:xfrm>
          <a:off x="0" y="0"/>
          <a:ext cx="0" cy="0"/>
          <a:chOff x="0" y="0"/>
          <a:chExt cx="0" cy="0"/>
        </a:xfrm>
      </p:grpSpPr>
      <p:sp>
        <p:nvSpPr>
          <p:cNvPr id="2033" name="Google Shape;2033;g3af7c06f7b0_4_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4" name="Google Shape;2034;g3af7c06f7b0_4_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9" name="Shape 2039"/>
        <p:cNvGrpSpPr/>
        <p:nvPr/>
      </p:nvGrpSpPr>
      <p:grpSpPr>
        <a:xfrm>
          <a:off x="0" y="0"/>
          <a:ext cx="0" cy="0"/>
          <a:chOff x="0" y="0"/>
          <a:chExt cx="0" cy="0"/>
        </a:xfrm>
      </p:grpSpPr>
      <p:sp>
        <p:nvSpPr>
          <p:cNvPr id="2040" name="Google Shape;2040;g3af7c06f7b0_4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1" name="Google Shape;2041;g3af7c06f7b0_4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4477400" y="1071500"/>
            <a:ext cx="4161900" cy="22179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55" name="Google Shape;55;p14"/>
          <p:cNvSpPr txBox="1"/>
          <p:nvPr>
            <p:ph idx="1" type="subTitle"/>
          </p:nvPr>
        </p:nvSpPr>
        <p:spPr>
          <a:xfrm>
            <a:off x="4617253" y="3450000"/>
            <a:ext cx="3712500" cy="288600"/>
          </a:xfrm>
          <a:prstGeom prst="rect">
            <a:avLst/>
          </a:prstGeom>
          <a:solidFill>
            <a:schemeClr val="accent5"/>
          </a:solidFill>
        </p:spPr>
        <p:txBody>
          <a:bodyPr anchorCtr="0" anchor="ctr" bIns="91425" lIns="91425" spcFirstLastPara="1" rIns="91425" wrap="square" tIns="91425">
            <a:noAutofit/>
          </a:bodyPr>
          <a:lstStyle>
            <a:lvl1pPr lvl="0">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6" name="Google Shape;56;p14"/>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57" name="Google Shape;57;p14"/>
          <p:cNvGrpSpPr/>
          <p:nvPr/>
        </p:nvGrpSpPr>
        <p:grpSpPr>
          <a:xfrm>
            <a:off x="-4" y="-200"/>
            <a:ext cx="1754811" cy="5150701"/>
            <a:chOff x="-4" y="-200"/>
            <a:chExt cx="1754811" cy="5150701"/>
          </a:xfrm>
        </p:grpSpPr>
        <p:grpSp>
          <p:nvGrpSpPr>
            <p:cNvPr id="58" name="Google Shape;58;p14"/>
            <p:cNvGrpSpPr/>
            <p:nvPr/>
          </p:nvGrpSpPr>
          <p:grpSpPr>
            <a:xfrm>
              <a:off x="292641" y="-200"/>
              <a:ext cx="1462167" cy="5150701"/>
              <a:chOff x="1387483" y="0"/>
              <a:chExt cx="1462167" cy="5143500"/>
            </a:xfrm>
          </p:grpSpPr>
          <p:cxnSp>
            <p:nvCxnSpPr>
              <p:cNvPr id="59" name="Google Shape;59;p14"/>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0" name="Google Shape;60;p14"/>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1" name="Google Shape;61;p14"/>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2" name="Google Shape;62;p14"/>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3" name="Google Shape;63;p14"/>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4" name="Google Shape;64;p14"/>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65" name="Google Shape;65;p14"/>
            <p:cNvGrpSpPr/>
            <p:nvPr/>
          </p:nvGrpSpPr>
          <p:grpSpPr>
            <a:xfrm>
              <a:off x="-4" y="232081"/>
              <a:ext cx="1754448" cy="4678945"/>
              <a:chOff x="-4" y="232081"/>
              <a:chExt cx="1754448" cy="4678945"/>
            </a:xfrm>
          </p:grpSpPr>
          <p:grpSp>
            <p:nvGrpSpPr>
              <p:cNvPr id="66" name="Google Shape;66;p14"/>
              <p:cNvGrpSpPr/>
              <p:nvPr/>
            </p:nvGrpSpPr>
            <p:grpSpPr>
              <a:xfrm rot="-5400000">
                <a:off x="-146297" y="670807"/>
                <a:ext cx="2047033" cy="1754448"/>
                <a:chOff x="217750" y="0"/>
                <a:chExt cx="2047033" cy="5143500"/>
              </a:xfrm>
            </p:grpSpPr>
            <p:cxnSp>
              <p:nvCxnSpPr>
                <p:cNvPr id="67" name="Google Shape;67;p14"/>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8" name="Google Shape;68;p14"/>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9" name="Google Shape;69;p14"/>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0" name="Google Shape;70;p14"/>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1" name="Google Shape;71;p14"/>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2" name="Google Shape;72;p14"/>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3" name="Google Shape;73;p14"/>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4" name="Google Shape;74;p14"/>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75" name="Google Shape;75;p14"/>
              <p:cNvGrpSpPr/>
              <p:nvPr/>
            </p:nvGrpSpPr>
            <p:grpSpPr>
              <a:xfrm rot="-5400000">
                <a:off x="-146297" y="3010285"/>
                <a:ext cx="2047033" cy="1754448"/>
                <a:chOff x="217750" y="0"/>
                <a:chExt cx="2047033" cy="5143500"/>
              </a:xfrm>
            </p:grpSpPr>
            <p:cxnSp>
              <p:nvCxnSpPr>
                <p:cNvPr id="76" name="Google Shape;76;p14"/>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7" name="Google Shape;77;p14"/>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8" name="Google Shape;78;p14"/>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9" name="Google Shape;79;p14"/>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0" name="Google Shape;80;p14"/>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1" name="Google Shape;81;p14"/>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2" name="Google Shape;82;p14"/>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3" name="Google Shape;83;p14"/>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cxnSp>
            <p:nvCxnSpPr>
              <p:cNvPr id="84" name="Google Shape;84;p14"/>
              <p:cNvCxnSpPr/>
              <p:nvPr/>
            </p:nvCxnSpPr>
            <p:spPr>
              <a:xfrm rot="10800000">
                <a:off x="877196" y="-645119"/>
                <a:ext cx="0" cy="1754400"/>
              </a:xfrm>
              <a:prstGeom prst="straightConnector1">
                <a:avLst/>
              </a:prstGeom>
              <a:noFill/>
              <a:ln cap="flat" cmpd="sng" w="9525">
                <a:solidFill>
                  <a:schemeClr val="accent5"/>
                </a:solidFill>
                <a:prstDash val="solid"/>
                <a:round/>
                <a:headEnd len="med" w="med" type="none"/>
                <a:tailEnd len="med" w="med" type="none"/>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5" name="Shape 85"/>
        <p:cNvGrpSpPr/>
        <p:nvPr/>
      </p:nvGrpSpPr>
      <p:grpSpPr>
        <a:xfrm>
          <a:off x="0" y="0"/>
          <a:ext cx="0" cy="0"/>
          <a:chOff x="0" y="0"/>
          <a:chExt cx="0" cy="0"/>
        </a:xfrm>
      </p:grpSpPr>
      <p:sp>
        <p:nvSpPr>
          <p:cNvPr id="86" name="Google Shape;86;p15"/>
          <p:cNvSpPr txBox="1"/>
          <p:nvPr>
            <p:ph type="title"/>
          </p:nvPr>
        </p:nvSpPr>
        <p:spPr>
          <a:xfrm>
            <a:off x="827775" y="2163875"/>
            <a:ext cx="3283800" cy="1658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87" name="Google Shape;87;p15"/>
          <p:cNvSpPr txBox="1"/>
          <p:nvPr>
            <p:ph hasCustomPrompt="1" idx="2" type="title"/>
          </p:nvPr>
        </p:nvSpPr>
        <p:spPr>
          <a:xfrm>
            <a:off x="942075" y="1283075"/>
            <a:ext cx="1076700" cy="8808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Clr>
                <a:schemeClr val="lt1"/>
              </a:buClr>
              <a:buSzPts val="6000"/>
              <a:buNone/>
              <a:defRPr b="0" sz="5000">
                <a:solidFill>
                  <a:schemeClr val="accent2"/>
                </a:solidFill>
                <a:latin typeface="Be Vietnam Pro SemiBold"/>
                <a:ea typeface="Be Vietnam Pro SemiBold"/>
                <a:cs typeface="Be Vietnam Pro SemiBold"/>
                <a:sym typeface="Be Vietnam Pro SemiBold"/>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r>
              <a:t>xx%</a:t>
            </a:r>
          </a:p>
        </p:txBody>
      </p:sp>
      <p:sp>
        <p:nvSpPr>
          <p:cNvPr id="88" name="Google Shape;88;p15"/>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89" name="Google Shape;89;p15"/>
          <p:cNvGrpSpPr/>
          <p:nvPr/>
        </p:nvGrpSpPr>
        <p:grpSpPr>
          <a:xfrm flipH="1">
            <a:off x="7387571" y="-200"/>
            <a:ext cx="1754811" cy="5150701"/>
            <a:chOff x="-4" y="-200"/>
            <a:chExt cx="1754811" cy="5150701"/>
          </a:xfrm>
        </p:grpSpPr>
        <p:grpSp>
          <p:nvGrpSpPr>
            <p:cNvPr id="90" name="Google Shape;90;p15"/>
            <p:cNvGrpSpPr/>
            <p:nvPr/>
          </p:nvGrpSpPr>
          <p:grpSpPr>
            <a:xfrm>
              <a:off x="292641" y="-200"/>
              <a:ext cx="1462167" cy="5150701"/>
              <a:chOff x="1387483" y="0"/>
              <a:chExt cx="1462167" cy="5143500"/>
            </a:xfrm>
          </p:grpSpPr>
          <p:cxnSp>
            <p:nvCxnSpPr>
              <p:cNvPr id="91" name="Google Shape;91;p15"/>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2" name="Google Shape;92;p1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3" name="Google Shape;93;p1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4" name="Google Shape;94;p1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5" name="Google Shape;95;p1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6" name="Google Shape;96;p15"/>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97" name="Google Shape;97;p15"/>
            <p:cNvGrpSpPr/>
            <p:nvPr/>
          </p:nvGrpSpPr>
          <p:grpSpPr>
            <a:xfrm>
              <a:off x="-4" y="232081"/>
              <a:ext cx="1754448" cy="4678945"/>
              <a:chOff x="-4" y="232081"/>
              <a:chExt cx="1754448" cy="4678945"/>
            </a:xfrm>
          </p:grpSpPr>
          <p:grpSp>
            <p:nvGrpSpPr>
              <p:cNvPr id="98" name="Google Shape;98;p15"/>
              <p:cNvGrpSpPr/>
              <p:nvPr/>
            </p:nvGrpSpPr>
            <p:grpSpPr>
              <a:xfrm rot="-5400000">
                <a:off x="-146297" y="670807"/>
                <a:ext cx="2047033" cy="1754448"/>
                <a:chOff x="217750" y="0"/>
                <a:chExt cx="2047033" cy="5143500"/>
              </a:xfrm>
            </p:grpSpPr>
            <p:cxnSp>
              <p:nvCxnSpPr>
                <p:cNvPr id="99" name="Google Shape;99;p15"/>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0" name="Google Shape;100;p15"/>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1" name="Google Shape;101;p15"/>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2" name="Google Shape;102;p15"/>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3" name="Google Shape;103;p15"/>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4" name="Google Shape;104;p1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5" name="Google Shape;105;p1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6" name="Google Shape;106;p1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07" name="Google Shape;107;p15"/>
              <p:cNvGrpSpPr/>
              <p:nvPr/>
            </p:nvGrpSpPr>
            <p:grpSpPr>
              <a:xfrm rot="-5400000">
                <a:off x="-146297" y="3010285"/>
                <a:ext cx="2047033" cy="1754448"/>
                <a:chOff x="217750" y="0"/>
                <a:chExt cx="2047033" cy="5143500"/>
              </a:xfrm>
            </p:grpSpPr>
            <p:cxnSp>
              <p:nvCxnSpPr>
                <p:cNvPr id="108" name="Google Shape;108;p15"/>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9" name="Google Shape;109;p15"/>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0" name="Google Shape;110;p15"/>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1" name="Google Shape;111;p15"/>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2" name="Google Shape;112;p15"/>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3" name="Google Shape;113;p1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4" name="Google Shape;114;p1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5" name="Google Shape;115;p1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cxnSp>
            <p:nvCxnSpPr>
              <p:cNvPr id="116" name="Google Shape;116;p15"/>
              <p:cNvCxnSpPr/>
              <p:nvPr/>
            </p:nvCxnSpPr>
            <p:spPr>
              <a:xfrm rot="10800000">
                <a:off x="877196" y="-645119"/>
                <a:ext cx="0" cy="1754400"/>
              </a:xfrm>
              <a:prstGeom prst="straightConnector1">
                <a:avLst/>
              </a:prstGeom>
              <a:noFill/>
              <a:ln cap="flat" cmpd="sng" w="9525">
                <a:solidFill>
                  <a:schemeClr val="accent5"/>
                </a:solidFill>
                <a:prstDash val="solid"/>
                <a:round/>
                <a:headEnd len="med" w="med" type="none"/>
                <a:tailEnd len="med" w="med" type="none"/>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7" name="Shape 117"/>
        <p:cNvGrpSpPr/>
        <p:nvPr/>
      </p:nvGrpSpPr>
      <p:grpSpPr>
        <a:xfrm>
          <a:off x="0" y="0"/>
          <a:ext cx="0" cy="0"/>
          <a:chOff x="0" y="0"/>
          <a:chExt cx="0" cy="0"/>
        </a:xfrm>
      </p:grpSpPr>
      <p:sp>
        <p:nvSpPr>
          <p:cNvPr id="118" name="Google Shape;118;p16"/>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19" name="Google Shape;119;p16"/>
          <p:cNvGrpSpPr/>
          <p:nvPr/>
        </p:nvGrpSpPr>
        <p:grpSpPr>
          <a:xfrm flipH="1">
            <a:off x="8558958" y="-200"/>
            <a:ext cx="585042" cy="5143500"/>
            <a:chOff x="33" y="-200"/>
            <a:chExt cx="585042" cy="5143500"/>
          </a:xfrm>
        </p:grpSpPr>
        <p:grpSp>
          <p:nvGrpSpPr>
            <p:cNvPr id="120" name="Google Shape;120;p16"/>
            <p:cNvGrpSpPr/>
            <p:nvPr/>
          </p:nvGrpSpPr>
          <p:grpSpPr>
            <a:xfrm>
              <a:off x="33" y="232075"/>
              <a:ext cx="584933" cy="4678945"/>
              <a:chOff x="2338692" y="232081"/>
              <a:chExt cx="584816" cy="4678945"/>
            </a:xfrm>
          </p:grpSpPr>
          <p:grpSp>
            <p:nvGrpSpPr>
              <p:cNvPr id="121" name="Google Shape;121;p16"/>
              <p:cNvGrpSpPr/>
              <p:nvPr/>
            </p:nvGrpSpPr>
            <p:grpSpPr>
              <a:xfrm rot="-5400000">
                <a:off x="1461367" y="1109406"/>
                <a:ext cx="2339467" cy="584816"/>
                <a:chOff x="217750" y="0"/>
                <a:chExt cx="2339467" cy="5143500"/>
              </a:xfrm>
            </p:grpSpPr>
            <p:cxnSp>
              <p:nvCxnSpPr>
                <p:cNvPr id="122" name="Google Shape;122;p16"/>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3" name="Google Shape;123;p16"/>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4" name="Google Shape;124;p16"/>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5" name="Google Shape;125;p16"/>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6" name="Google Shape;126;p16"/>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7" name="Google Shape;127;p16"/>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8" name="Google Shape;128;p16"/>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9" name="Google Shape;129;p16"/>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0" name="Google Shape;130;p16"/>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31" name="Google Shape;131;p16"/>
              <p:cNvGrpSpPr/>
              <p:nvPr/>
            </p:nvGrpSpPr>
            <p:grpSpPr>
              <a:xfrm rot="-5400000">
                <a:off x="1607583" y="3595101"/>
                <a:ext cx="2047033" cy="584816"/>
                <a:chOff x="217750" y="0"/>
                <a:chExt cx="2047033" cy="5143500"/>
              </a:xfrm>
            </p:grpSpPr>
            <p:cxnSp>
              <p:nvCxnSpPr>
                <p:cNvPr id="132" name="Google Shape;132;p16"/>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3" name="Google Shape;133;p16"/>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4" name="Google Shape;134;p16"/>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5" name="Google Shape;135;p16"/>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6" name="Google Shape;136;p16"/>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7" name="Google Shape;137;p16"/>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8" name="Google Shape;138;p16"/>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9" name="Google Shape;139;p16"/>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40" name="Google Shape;140;p16"/>
            <p:cNvGrpSpPr/>
            <p:nvPr/>
          </p:nvGrpSpPr>
          <p:grpSpPr>
            <a:xfrm>
              <a:off x="292642" y="-200"/>
              <a:ext cx="292433" cy="5143500"/>
              <a:chOff x="2557217" y="0"/>
              <a:chExt cx="292433" cy="5143500"/>
            </a:xfrm>
          </p:grpSpPr>
          <p:cxnSp>
            <p:nvCxnSpPr>
              <p:cNvPr id="141" name="Google Shape;141;p16"/>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42" name="Google Shape;142;p16"/>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43" name="Google Shape;143;p16"/>
          <p:cNvGrpSpPr/>
          <p:nvPr/>
        </p:nvGrpSpPr>
        <p:grpSpPr>
          <a:xfrm>
            <a:off x="164786" y="137398"/>
            <a:ext cx="8903046" cy="4860597"/>
            <a:chOff x="164786" y="137398"/>
            <a:chExt cx="8903046" cy="4860597"/>
          </a:xfrm>
        </p:grpSpPr>
        <p:grpSp>
          <p:nvGrpSpPr>
            <p:cNvPr id="144" name="Google Shape;144;p16"/>
            <p:cNvGrpSpPr/>
            <p:nvPr/>
          </p:nvGrpSpPr>
          <p:grpSpPr>
            <a:xfrm>
              <a:off x="8307179" y="137398"/>
              <a:ext cx="585048" cy="584953"/>
              <a:chOff x="8269423" y="174900"/>
              <a:chExt cx="619426" cy="619325"/>
            </a:xfrm>
          </p:grpSpPr>
          <p:sp>
            <p:nvSpPr>
              <p:cNvPr id="145" name="Google Shape;145;p16"/>
              <p:cNvSpPr/>
              <p:nvPr/>
            </p:nvSpPr>
            <p:spPr>
              <a:xfrm flipH="1">
                <a:off x="8269423" y="174900"/>
                <a:ext cx="619426" cy="619325"/>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 name="Google Shape;146;p16"/>
              <p:cNvSpPr/>
              <p:nvPr/>
            </p:nvSpPr>
            <p:spPr>
              <a:xfrm flipH="1">
                <a:off x="8301469" y="206946"/>
                <a:ext cx="555451" cy="555233"/>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 name="Google Shape;147;p16"/>
              <p:cNvSpPr/>
              <p:nvPr/>
            </p:nvSpPr>
            <p:spPr>
              <a:xfrm flipH="1">
                <a:off x="8611469" y="615844"/>
                <a:ext cx="25613" cy="13324"/>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 name="Google Shape;148;p16"/>
              <p:cNvSpPr/>
              <p:nvPr/>
            </p:nvSpPr>
            <p:spPr>
              <a:xfrm flipH="1">
                <a:off x="8593895" y="608148"/>
                <a:ext cx="50422" cy="16770"/>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 name="Google Shape;149;p16"/>
              <p:cNvSpPr/>
              <p:nvPr/>
            </p:nvSpPr>
            <p:spPr>
              <a:xfrm flipH="1">
                <a:off x="8583099" y="602635"/>
                <a:ext cx="71212" cy="22972"/>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 name="Google Shape;150;p16"/>
              <p:cNvSpPr/>
              <p:nvPr/>
            </p:nvSpPr>
            <p:spPr>
              <a:xfrm flipH="1">
                <a:off x="8574829" y="597926"/>
                <a:ext cx="86832" cy="28026"/>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 name="Google Shape;151;p16"/>
              <p:cNvSpPr/>
              <p:nvPr/>
            </p:nvSpPr>
            <p:spPr>
              <a:xfrm flipH="1">
                <a:off x="8568167" y="593791"/>
                <a:ext cx="99122" cy="32161"/>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 name="Google Shape;152;p16"/>
              <p:cNvSpPr/>
              <p:nvPr/>
            </p:nvSpPr>
            <p:spPr>
              <a:xfrm flipH="1">
                <a:off x="8562654" y="589886"/>
                <a:ext cx="109229" cy="36066"/>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 name="Google Shape;153;p16"/>
              <p:cNvSpPr/>
              <p:nvPr/>
            </p:nvSpPr>
            <p:spPr>
              <a:xfrm flipH="1">
                <a:off x="8557486" y="586325"/>
                <a:ext cx="118303" cy="39512"/>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 name="Google Shape;154;p16"/>
              <p:cNvSpPr/>
              <p:nvPr/>
            </p:nvSpPr>
            <p:spPr>
              <a:xfrm flipH="1">
                <a:off x="8553121" y="582879"/>
                <a:ext cx="125999" cy="4261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 name="Google Shape;155;p16"/>
              <p:cNvSpPr/>
              <p:nvPr/>
            </p:nvSpPr>
            <p:spPr>
              <a:xfrm flipH="1">
                <a:off x="8548871" y="579663"/>
                <a:ext cx="133235" cy="45255"/>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 name="Google Shape;156;p16"/>
              <p:cNvSpPr/>
              <p:nvPr/>
            </p:nvSpPr>
            <p:spPr>
              <a:xfrm flipH="1">
                <a:off x="8545196" y="576447"/>
                <a:ext cx="139552" cy="47667"/>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 name="Google Shape;157;p16"/>
              <p:cNvSpPr/>
              <p:nvPr/>
            </p:nvSpPr>
            <p:spPr>
              <a:xfrm flipH="1">
                <a:off x="8541635" y="573231"/>
                <a:ext cx="145410" cy="49964"/>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 name="Google Shape;158;p16"/>
              <p:cNvSpPr/>
              <p:nvPr/>
            </p:nvSpPr>
            <p:spPr>
              <a:xfrm flipH="1">
                <a:off x="8538419" y="570360"/>
                <a:ext cx="150578" cy="51802"/>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 name="Google Shape;159;p16"/>
              <p:cNvSpPr/>
              <p:nvPr/>
            </p:nvSpPr>
            <p:spPr>
              <a:xfrm flipH="1">
                <a:off x="8535203" y="567374"/>
                <a:ext cx="155632" cy="53640"/>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 name="Google Shape;160;p16"/>
              <p:cNvSpPr/>
              <p:nvPr/>
            </p:nvSpPr>
            <p:spPr>
              <a:xfrm flipH="1">
                <a:off x="8532447" y="564502"/>
                <a:ext cx="159996" cy="55248"/>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 name="Google Shape;161;p16"/>
              <p:cNvSpPr/>
              <p:nvPr/>
            </p:nvSpPr>
            <p:spPr>
              <a:xfrm flipH="1">
                <a:off x="8529690" y="561631"/>
                <a:ext cx="164131" cy="56741"/>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 name="Google Shape;162;p16"/>
              <p:cNvSpPr/>
              <p:nvPr/>
            </p:nvSpPr>
            <p:spPr>
              <a:xfrm flipH="1">
                <a:off x="8527048" y="558989"/>
                <a:ext cx="168037" cy="58119"/>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 name="Google Shape;163;p16"/>
              <p:cNvSpPr/>
              <p:nvPr/>
            </p:nvSpPr>
            <p:spPr>
              <a:xfrm flipH="1">
                <a:off x="8524636" y="556232"/>
                <a:ext cx="171597" cy="59383"/>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 name="Google Shape;164;p16"/>
              <p:cNvSpPr/>
              <p:nvPr/>
            </p:nvSpPr>
            <p:spPr>
              <a:xfrm flipH="1">
                <a:off x="8522339" y="553590"/>
                <a:ext cx="174813" cy="60531"/>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 name="Google Shape;165;p16"/>
              <p:cNvSpPr/>
              <p:nvPr/>
            </p:nvSpPr>
            <p:spPr>
              <a:xfrm flipH="1">
                <a:off x="8520272" y="550949"/>
                <a:ext cx="177799" cy="61565"/>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 name="Google Shape;166;p16"/>
              <p:cNvSpPr/>
              <p:nvPr/>
            </p:nvSpPr>
            <p:spPr>
              <a:xfrm flipH="1">
                <a:off x="8518089" y="548422"/>
                <a:ext cx="180671" cy="6248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 name="Google Shape;167;p16"/>
              <p:cNvSpPr/>
              <p:nvPr/>
            </p:nvSpPr>
            <p:spPr>
              <a:xfrm flipH="1">
                <a:off x="8516252" y="545780"/>
                <a:ext cx="183083" cy="63632"/>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 name="Google Shape;168;p16"/>
              <p:cNvSpPr/>
              <p:nvPr/>
            </p:nvSpPr>
            <p:spPr>
              <a:xfrm flipH="1">
                <a:off x="8514299" y="543253"/>
                <a:ext cx="185610" cy="64436"/>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 name="Google Shape;169;p16"/>
              <p:cNvSpPr/>
              <p:nvPr/>
            </p:nvSpPr>
            <p:spPr>
              <a:xfrm flipH="1">
                <a:off x="8512576" y="540841"/>
                <a:ext cx="187792" cy="65126"/>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 name="Google Shape;170;p16"/>
              <p:cNvSpPr/>
              <p:nvPr/>
            </p:nvSpPr>
            <p:spPr>
              <a:xfrm flipH="1">
                <a:off x="8510853" y="538314"/>
                <a:ext cx="189859" cy="6593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 name="Google Shape;171;p16"/>
              <p:cNvSpPr/>
              <p:nvPr/>
            </p:nvSpPr>
            <p:spPr>
              <a:xfrm flipH="1">
                <a:off x="8507523" y="533145"/>
                <a:ext cx="193535" cy="6937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 name="Google Shape;172;p16"/>
              <p:cNvSpPr/>
              <p:nvPr/>
            </p:nvSpPr>
            <p:spPr>
              <a:xfrm flipH="1">
                <a:off x="8504651" y="528321"/>
                <a:ext cx="196521" cy="70409"/>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 name="Google Shape;173;p16"/>
              <p:cNvSpPr/>
              <p:nvPr/>
            </p:nvSpPr>
            <p:spPr>
              <a:xfrm flipH="1">
                <a:off x="8502124" y="523497"/>
                <a:ext cx="199048" cy="71328"/>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 name="Google Shape;174;p16"/>
              <p:cNvSpPr/>
              <p:nvPr/>
            </p:nvSpPr>
            <p:spPr>
              <a:xfrm flipH="1">
                <a:off x="8499827" y="518673"/>
                <a:ext cx="201345" cy="7213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 name="Google Shape;175;p16"/>
              <p:cNvSpPr/>
              <p:nvPr/>
            </p:nvSpPr>
            <p:spPr>
              <a:xfrm flipH="1">
                <a:off x="8497875" y="513964"/>
                <a:ext cx="202953" cy="72706"/>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6" name="Google Shape;176;p16"/>
              <p:cNvSpPr/>
              <p:nvPr/>
            </p:nvSpPr>
            <p:spPr>
              <a:xfrm flipH="1">
                <a:off x="8496152" y="509370"/>
                <a:ext cx="204217" cy="73051"/>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 name="Google Shape;177;p16"/>
              <p:cNvSpPr/>
              <p:nvPr/>
            </p:nvSpPr>
            <p:spPr>
              <a:xfrm flipH="1">
                <a:off x="8493395" y="505694"/>
                <a:ext cx="205135" cy="68112"/>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 name="Google Shape;178;p16"/>
              <p:cNvSpPr/>
              <p:nvPr/>
            </p:nvSpPr>
            <p:spPr>
              <a:xfrm flipH="1">
                <a:off x="8492361" y="524531"/>
                <a:ext cx="116006" cy="44795"/>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 name="Google Shape;179;p16"/>
              <p:cNvSpPr/>
              <p:nvPr/>
            </p:nvSpPr>
            <p:spPr>
              <a:xfrm flipH="1">
                <a:off x="8491672" y="520166"/>
                <a:ext cx="115202" cy="44566"/>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 name="Google Shape;180;p16"/>
              <p:cNvSpPr/>
              <p:nvPr/>
            </p:nvSpPr>
            <p:spPr>
              <a:xfrm flipH="1">
                <a:off x="8491098" y="511207"/>
                <a:ext cx="112905" cy="44221"/>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 name="Google Shape;181;p16"/>
              <p:cNvSpPr/>
              <p:nvPr/>
            </p:nvSpPr>
            <p:spPr>
              <a:xfrm flipH="1">
                <a:off x="8491098" y="506728"/>
                <a:ext cx="111527" cy="4399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 name="Google Shape;182;p16"/>
              <p:cNvSpPr/>
              <p:nvPr/>
            </p:nvSpPr>
            <p:spPr>
              <a:xfrm flipH="1">
                <a:off x="8491213" y="499607"/>
                <a:ext cx="115662" cy="46174"/>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 name="Google Shape;183;p16"/>
              <p:cNvSpPr/>
              <p:nvPr/>
            </p:nvSpPr>
            <p:spPr>
              <a:xfrm flipH="1">
                <a:off x="8491557" y="490073"/>
                <a:ext cx="129674" cy="50653"/>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 name="Google Shape;184;p16"/>
              <p:cNvSpPr/>
              <p:nvPr/>
            </p:nvSpPr>
            <p:spPr>
              <a:xfrm flipH="1">
                <a:off x="8492361" y="481229"/>
                <a:ext cx="140815" cy="54329"/>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 name="Google Shape;185;p16"/>
              <p:cNvSpPr/>
              <p:nvPr/>
            </p:nvSpPr>
            <p:spPr>
              <a:xfrm flipH="1">
                <a:off x="8493625" y="473419"/>
                <a:ext cx="148626" cy="56741"/>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 name="Google Shape;186;p16"/>
              <p:cNvSpPr/>
              <p:nvPr/>
            </p:nvSpPr>
            <p:spPr>
              <a:xfrm flipH="1">
                <a:off x="8495577" y="466183"/>
                <a:ext cx="153679" cy="5834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 name="Google Shape;187;p16"/>
              <p:cNvSpPr/>
              <p:nvPr/>
            </p:nvSpPr>
            <p:spPr>
              <a:xfrm flipH="1">
                <a:off x="8498334" y="459636"/>
                <a:ext cx="156206" cy="59153"/>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 name="Google Shape;188;p16"/>
              <p:cNvSpPr/>
              <p:nvPr/>
            </p:nvSpPr>
            <p:spPr>
              <a:xfrm flipH="1">
                <a:off x="8332480" y="237843"/>
                <a:ext cx="493428" cy="493324"/>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 name="Google Shape;189;p16"/>
              <p:cNvSpPr txBox="1"/>
              <p:nvPr/>
            </p:nvSpPr>
            <p:spPr>
              <a:xfrm>
                <a:off x="8316399" y="231845"/>
                <a:ext cx="517500" cy="5175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500" strike="noStrike">
                    <a:solidFill>
                      <a:schemeClr val="accent2"/>
                    </a:solidFill>
                    <a:latin typeface="Be Vietnam Pro"/>
                    <a:ea typeface="Be Vietnam Pro"/>
                    <a:cs typeface="Be Vietnam Pro"/>
                    <a:sym typeface="Be Vietnam Pro"/>
                  </a:rPr>
                  <a:t>$</a:t>
                </a:r>
                <a:endParaRPr b="1" sz="2500" strike="noStrike">
                  <a:solidFill>
                    <a:schemeClr val="accent2"/>
                  </a:solidFill>
                  <a:latin typeface="Be Vietnam Pro"/>
                  <a:ea typeface="Be Vietnam Pro"/>
                  <a:cs typeface="Be Vietnam Pro"/>
                  <a:sym typeface="Be Vietnam Pro"/>
                </a:endParaRPr>
              </a:p>
            </p:txBody>
          </p:sp>
        </p:grpSp>
        <p:grpSp>
          <p:nvGrpSpPr>
            <p:cNvPr id="190" name="Google Shape;190;p16"/>
            <p:cNvGrpSpPr/>
            <p:nvPr/>
          </p:nvGrpSpPr>
          <p:grpSpPr>
            <a:xfrm>
              <a:off x="8635101" y="515042"/>
              <a:ext cx="432731" cy="432661"/>
              <a:chOff x="8269423" y="174900"/>
              <a:chExt cx="619426" cy="619325"/>
            </a:xfrm>
          </p:grpSpPr>
          <p:sp>
            <p:nvSpPr>
              <p:cNvPr id="191" name="Google Shape;191;p16"/>
              <p:cNvSpPr/>
              <p:nvPr/>
            </p:nvSpPr>
            <p:spPr>
              <a:xfrm flipH="1">
                <a:off x="8269423" y="174900"/>
                <a:ext cx="619426" cy="619325"/>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 name="Google Shape;192;p16"/>
              <p:cNvSpPr/>
              <p:nvPr/>
            </p:nvSpPr>
            <p:spPr>
              <a:xfrm flipH="1">
                <a:off x="8301469" y="206946"/>
                <a:ext cx="555451" cy="555233"/>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 name="Google Shape;193;p16"/>
              <p:cNvSpPr/>
              <p:nvPr/>
            </p:nvSpPr>
            <p:spPr>
              <a:xfrm flipH="1">
                <a:off x="8611469" y="615844"/>
                <a:ext cx="25613" cy="13324"/>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 name="Google Shape;194;p16"/>
              <p:cNvSpPr/>
              <p:nvPr/>
            </p:nvSpPr>
            <p:spPr>
              <a:xfrm flipH="1">
                <a:off x="8593895" y="608148"/>
                <a:ext cx="50422" cy="16770"/>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5" name="Google Shape;195;p16"/>
              <p:cNvSpPr/>
              <p:nvPr/>
            </p:nvSpPr>
            <p:spPr>
              <a:xfrm flipH="1">
                <a:off x="8583099" y="602635"/>
                <a:ext cx="71212" cy="22972"/>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 name="Google Shape;196;p16"/>
              <p:cNvSpPr/>
              <p:nvPr/>
            </p:nvSpPr>
            <p:spPr>
              <a:xfrm flipH="1">
                <a:off x="8574829" y="597926"/>
                <a:ext cx="86832" cy="28026"/>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 name="Google Shape;197;p16"/>
              <p:cNvSpPr/>
              <p:nvPr/>
            </p:nvSpPr>
            <p:spPr>
              <a:xfrm flipH="1">
                <a:off x="8568167" y="593791"/>
                <a:ext cx="99122" cy="32161"/>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 name="Google Shape;198;p16"/>
              <p:cNvSpPr/>
              <p:nvPr/>
            </p:nvSpPr>
            <p:spPr>
              <a:xfrm flipH="1">
                <a:off x="8562654" y="589886"/>
                <a:ext cx="109229" cy="36066"/>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 name="Google Shape;199;p16"/>
              <p:cNvSpPr/>
              <p:nvPr/>
            </p:nvSpPr>
            <p:spPr>
              <a:xfrm flipH="1">
                <a:off x="8557486" y="586325"/>
                <a:ext cx="118303" cy="39512"/>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 name="Google Shape;200;p16"/>
              <p:cNvSpPr/>
              <p:nvPr/>
            </p:nvSpPr>
            <p:spPr>
              <a:xfrm flipH="1">
                <a:off x="8553121" y="582879"/>
                <a:ext cx="125999" cy="4261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 name="Google Shape;201;p16"/>
              <p:cNvSpPr/>
              <p:nvPr/>
            </p:nvSpPr>
            <p:spPr>
              <a:xfrm flipH="1">
                <a:off x="8548871" y="579663"/>
                <a:ext cx="133235" cy="45255"/>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 name="Google Shape;202;p16"/>
              <p:cNvSpPr/>
              <p:nvPr/>
            </p:nvSpPr>
            <p:spPr>
              <a:xfrm flipH="1">
                <a:off x="8545196" y="576447"/>
                <a:ext cx="139552" cy="47667"/>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 name="Google Shape;203;p16"/>
              <p:cNvSpPr/>
              <p:nvPr/>
            </p:nvSpPr>
            <p:spPr>
              <a:xfrm flipH="1">
                <a:off x="8541635" y="573231"/>
                <a:ext cx="145410" cy="49964"/>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4" name="Google Shape;204;p16"/>
              <p:cNvSpPr/>
              <p:nvPr/>
            </p:nvSpPr>
            <p:spPr>
              <a:xfrm flipH="1">
                <a:off x="8538419" y="570360"/>
                <a:ext cx="150578" cy="51802"/>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 name="Google Shape;205;p16"/>
              <p:cNvSpPr/>
              <p:nvPr/>
            </p:nvSpPr>
            <p:spPr>
              <a:xfrm flipH="1">
                <a:off x="8535203" y="567374"/>
                <a:ext cx="155632" cy="53640"/>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 name="Google Shape;206;p16"/>
              <p:cNvSpPr/>
              <p:nvPr/>
            </p:nvSpPr>
            <p:spPr>
              <a:xfrm flipH="1">
                <a:off x="8532447" y="564502"/>
                <a:ext cx="159996" cy="55248"/>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 name="Google Shape;207;p16"/>
              <p:cNvSpPr/>
              <p:nvPr/>
            </p:nvSpPr>
            <p:spPr>
              <a:xfrm flipH="1">
                <a:off x="8529690" y="561631"/>
                <a:ext cx="164131" cy="56741"/>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 name="Google Shape;208;p16"/>
              <p:cNvSpPr/>
              <p:nvPr/>
            </p:nvSpPr>
            <p:spPr>
              <a:xfrm flipH="1">
                <a:off x="8527048" y="558989"/>
                <a:ext cx="168037" cy="58119"/>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 name="Google Shape;209;p16"/>
              <p:cNvSpPr/>
              <p:nvPr/>
            </p:nvSpPr>
            <p:spPr>
              <a:xfrm flipH="1">
                <a:off x="8524636" y="556232"/>
                <a:ext cx="171597" cy="59383"/>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0" name="Google Shape;210;p16"/>
              <p:cNvSpPr/>
              <p:nvPr/>
            </p:nvSpPr>
            <p:spPr>
              <a:xfrm flipH="1">
                <a:off x="8522339" y="553590"/>
                <a:ext cx="174813" cy="60531"/>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 name="Google Shape;211;p16"/>
              <p:cNvSpPr/>
              <p:nvPr/>
            </p:nvSpPr>
            <p:spPr>
              <a:xfrm flipH="1">
                <a:off x="8520272" y="550949"/>
                <a:ext cx="177799" cy="61565"/>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2" name="Google Shape;212;p16"/>
              <p:cNvSpPr/>
              <p:nvPr/>
            </p:nvSpPr>
            <p:spPr>
              <a:xfrm flipH="1">
                <a:off x="8518089" y="548422"/>
                <a:ext cx="180671" cy="6248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3" name="Google Shape;213;p16"/>
              <p:cNvSpPr/>
              <p:nvPr/>
            </p:nvSpPr>
            <p:spPr>
              <a:xfrm flipH="1">
                <a:off x="8516252" y="545780"/>
                <a:ext cx="183083" cy="63632"/>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 name="Google Shape;214;p16"/>
              <p:cNvSpPr/>
              <p:nvPr/>
            </p:nvSpPr>
            <p:spPr>
              <a:xfrm flipH="1">
                <a:off x="8514299" y="543253"/>
                <a:ext cx="185610" cy="64436"/>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 name="Google Shape;215;p16"/>
              <p:cNvSpPr/>
              <p:nvPr/>
            </p:nvSpPr>
            <p:spPr>
              <a:xfrm flipH="1">
                <a:off x="8512576" y="540841"/>
                <a:ext cx="187792" cy="65126"/>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 name="Google Shape;216;p16"/>
              <p:cNvSpPr/>
              <p:nvPr/>
            </p:nvSpPr>
            <p:spPr>
              <a:xfrm flipH="1">
                <a:off x="8510853" y="538314"/>
                <a:ext cx="189859" cy="6593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 name="Google Shape;217;p16"/>
              <p:cNvSpPr/>
              <p:nvPr/>
            </p:nvSpPr>
            <p:spPr>
              <a:xfrm flipH="1">
                <a:off x="8507523" y="533145"/>
                <a:ext cx="193535" cy="6937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 name="Google Shape;218;p16"/>
              <p:cNvSpPr/>
              <p:nvPr/>
            </p:nvSpPr>
            <p:spPr>
              <a:xfrm flipH="1">
                <a:off x="8504651" y="528321"/>
                <a:ext cx="196521" cy="70409"/>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 name="Google Shape;219;p16"/>
              <p:cNvSpPr/>
              <p:nvPr/>
            </p:nvSpPr>
            <p:spPr>
              <a:xfrm flipH="1">
                <a:off x="8502124" y="523497"/>
                <a:ext cx="199048" cy="71328"/>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0" name="Google Shape;220;p16"/>
              <p:cNvSpPr/>
              <p:nvPr/>
            </p:nvSpPr>
            <p:spPr>
              <a:xfrm flipH="1">
                <a:off x="8499827" y="518673"/>
                <a:ext cx="201345" cy="7213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 name="Google Shape;221;p16"/>
              <p:cNvSpPr/>
              <p:nvPr/>
            </p:nvSpPr>
            <p:spPr>
              <a:xfrm flipH="1">
                <a:off x="8497875" y="513964"/>
                <a:ext cx="202953" cy="72706"/>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2" name="Google Shape;222;p16"/>
              <p:cNvSpPr/>
              <p:nvPr/>
            </p:nvSpPr>
            <p:spPr>
              <a:xfrm flipH="1">
                <a:off x="8496152" y="509370"/>
                <a:ext cx="204217" cy="73051"/>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 name="Google Shape;223;p16"/>
              <p:cNvSpPr/>
              <p:nvPr/>
            </p:nvSpPr>
            <p:spPr>
              <a:xfrm flipH="1">
                <a:off x="8493395" y="505694"/>
                <a:ext cx="205135" cy="68112"/>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4" name="Google Shape;224;p16"/>
              <p:cNvSpPr/>
              <p:nvPr/>
            </p:nvSpPr>
            <p:spPr>
              <a:xfrm flipH="1">
                <a:off x="8492361" y="524531"/>
                <a:ext cx="116006" cy="44795"/>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5" name="Google Shape;225;p16"/>
              <p:cNvSpPr/>
              <p:nvPr/>
            </p:nvSpPr>
            <p:spPr>
              <a:xfrm flipH="1">
                <a:off x="8491672" y="520166"/>
                <a:ext cx="115202" cy="44566"/>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 name="Google Shape;226;p16"/>
              <p:cNvSpPr/>
              <p:nvPr/>
            </p:nvSpPr>
            <p:spPr>
              <a:xfrm flipH="1">
                <a:off x="8491098" y="511207"/>
                <a:ext cx="112905" cy="44221"/>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7" name="Google Shape;227;p16"/>
              <p:cNvSpPr/>
              <p:nvPr/>
            </p:nvSpPr>
            <p:spPr>
              <a:xfrm flipH="1">
                <a:off x="8491098" y="506728"/>
                <a:ext cx="111527" cy="4399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8" name="Google Shape;228;p16"/>
              <p:cNvSpPr/>
              <p:nvPr/>
            </p:nvSpPr>
            <p:spPr>
              <a:xfrm flipH="1">
                <a:off x="8491213" y="499607"/>
                <a:ext cx="115662" cy="46174"/>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9" name="Google Shape;229;p16"/>
              <p:cNvSpPr/>
              <p:nvPr/>
            </p:nvSpPr>
            <p:spPr>
              <a:xfrm flipH="1">
                <a:off x="8491557" y="490073"/>
                <a:ext cx="129674" cy="50653"/>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 name="Google Shape;230;p16"/>
              <p:cNvSpPr/>
              <p:nvPr/>
            </p:nvSpPr>
            <p:spPr>
              <a:xfrm flipH="1">
                <a:off x="8492361" y="481229"/>
                <a:ext cx="140815" cy="54329"/>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1" name="Google Shape;231;p16"/>
              <p:cNvSpPr/>
              <p:nvPr/>
            </p:nvSpPr>
            <p:spPr>
              <a:xfrm flipH="1">
                <a:off x="8493625" y="473419"/>
                <a:ext cx="148626" cy="56741"/>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2" name="Google Shape;232;p16"/>
              <p:cNvSpPr/>
              <p:nvPr/>
            </p:nvSpPr>
            <p:spPr>
              <a:xfrm flipH="1">
                <a:off x="8495577" y="466183"/>
                <a:ext cx="153679" cy="5834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3" name="Google Shape;233;p16"/>
              <p:cNvSpPr/>
              <p:nvPr/>
            </p:nvSpPr>
            <p:spPr>
              <a:xfrm flipH="1">
                <a:off x="8498334" y="459636"/>
                <a:ext cx="156206" cy="59153"/>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4" name="Google Shape;234;p16"/>
              <p:cNvSpPr/>
              <p:nvPr/>
            </p:nvSpPr>
            <p:spPr>
              <a:xfrm flipH="1">
                <a:off x="8332480" y="237843"/>
                <a:ext cx="493428" cy="493324"/>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5" name="Google Shape;235;p16"/>
              <p:cNvSpPr txBox="1"/>
              <p:nvPr/>
            </p:nvSpPr>
            <p:spPr>
              <a:xfrm>
                <a:off x="8316399" y="231845"/>
                <a:ext cx="517500" cy="5175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000" strike="noStrike">
                    <a:solidFill>
                      <a:schemeClr val="accent2"/>
                    </a:solidFill>
                    <a:latin typeface="Be Vietnam Pro"/>
                    <a:ea typeface="Be Vietnam Pro"/>
                    <a:cs typeface="Be Vietnam Pro"/>
                    <a:sym typeface="Be Vietnam Pro"/>
                  </a:rPr>
                  <a:t>$</a:t>
                </a:r>
                <a:endParaRPr b="1" sz="2000" strike="noStrike">
                  <a:solidFill>
                    <a:schemeClr val="accent2"/>
                  </a:solidFill>
                  <a:latin typeface="Be Vietnam Pro"/>
                  <a:ea typeface="Be Vietnam Pro"/>
                  <a:cs typeface="Be Vietnam Pro"/>
                  <a:sym typeface="Be Vietnam Pro"/>
                </a:endParaRPr>
              </a:p>
            </p:txBody>
          </p:sp>
        </p:grpSp>
        <p:grpSp>
          <p:nvGrpSpPr>
            <p:cNvPr id="236" name="Google Shape;236;p16"/>
            <p:cNvGrpSpPr/>
            <p:nvPr/>
          </p:nvGrpSpPr>
          <p:grpSpPr>
            <a:xfrm>
              <a:off x="164786" y="4648199"/>
              <a:ext cx="349852" cy="349795"/>
              <a:chOff x="8269423" y="174900"/>
              <a:chExt cx="619426" cy="619325"/>
            </a:xfrm>
          </p:grpSpPr>
          <p:sp>
            <p:nvSpPr>
              <p:cNvPr id="237" name="Google Shape;237;p16"/>
              <p:cNvSpPr/>
              <p:nvPr/>
            </p:nvSpPr>
            <p:spPr>
              <a:xfrm flipH="1">
                <a:off x="8269423" y="174900"/>
                <a:ext cx="619426" cy="619325"/>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8" name="Google Shape;238;p16"/>
              <p:cNvSpPr/>
              <p:nvPr/>
            </p:nvSpPr>
            <p:spPr>
              <a:xfrm flipH="1">
                <a:off x="8301469" y="206946"/>
                <a:ext cx="555451" cy="555233"/>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9" name="Google Shape;239;p16"/>
              <p:cNvSpPr/>
              <p:nvPr/>
            </p:nvSpPr>
            <p:spPr>
              <a:xfrm flipH="1">
                <a:off x="8611469" y="615844"/>
                <a:ext cx="25613" cy="13324"/>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0" name="Google Shape;240;p16"/>
              <p:cNvSpPr/>
              <p:nvPr/>
            </p:nvSpPr>
            <p:spPr>
              <a:xfrm flipH="1">
                <a:off x="8593895" y="608148"/>
                <a:ext cx="50422" cy="16770"/>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1" name="Google Shape;241;p16"/>
              <p:cNvSpPr/>
              <p:nvPr/>
            </p:nvSpPr>
            <p:spPr>
              <a:xfrm flipH="1">
                <a:off x="8583099" y="602635"/>
                <a:ext cx="71212" cy="22972"/>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2" name="Google Shape;242;p16"/>
              <p:cNvSpPr/>
              <p:nvPr/>
            </p:nvSpPr>
            <p:spPr>
              <a:xfrm flipH="1">
                <a:off x="8574829" y="597926"/>
                <a:ext cx="86832" cy="28026"/>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3" name="Google Shape;243;p16"/>
              <p:cNvSpPr/>
              <p:nvPr/>
            </p:nvSpPr>
            <p:spPr>
              <a:xfrm flipH="1">
                <a:off x="8568167" y="593791"/>
                <a:ext cx="99122" cy="32161"/>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4" name="Google Shape;244;p16"/>
              <p:cNvSpPr/>
              <p:nvPr/>
            </p:nvSpPr>
            <p:spPr>
              <a:xfrm flipH="1">
                <a:off x="8562654" y="589886"/>
                <a:ext cx="109229" cy="36066"/>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5" name="Google Shape;245;p16"/>
              <p:cNvSpPr/>
              <p:nvPr/>
            </p:nvSpPr>
            <p:spPr>
              <a:xfrm flipH="1">
                <a:off x="8557486" y="586325"/>
                <a:ext cx="118303" cy="39512"/>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 name="Google Shape;246;p16"/>
              <p:cNvSpPr/>
              <p:nvPr/>
            </p:nvSpPr>
            <p:spPr>
              <a:xfrm flipH="1">
                <a:off x="8553121" y="582879"/>
                <a:ext cx="125999" cy="4261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 name="Google Shape;247;p16"/>
              <p:cNvSpPr/>
              <p:nvPr/>
            </p:nvSpPr>
            <p:spPr>
              <a:xfrm flipH="1">
                <a:off x="8548871" y="579663"/>
                <a:ext cx="133235" cy="45255"/>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8" name="Google Shape;248;p16"/>
              <p:cNvSpPr/>
              <p:nvPr/>
            </p:nvSpPr>
            <p:spPr>
              <a:xfrm flipH="1">
                <a:off x="8545196" y="576447"/>
                <a:ext cx="139552" cy="47667"/>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 name="Google Shape;249;p16"/>
              <p:cNvSpPr/>
              <p:nvPr/>
            </p:nvSpPr>
            <p:spPr>
              <a:xfrm flipH="1">
                <a:off x="8541635" y="573231"/>
                <a:ext cx="145410" cy="49964"/>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 name="Google Shape;250;p16"/>
              <p:cNvSpPr/>
              <p:nvPr/>
            </p:nvSpPr>
            <p:spPr>
              <a:xfrm flipH="1">
                <a:off x="8538419" y="570360"/>
                <a:ext cx="150578" cy="51802"/>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1" name="Google Shape;251;p16"/>
              <p:cNvSpPr/>
              <p:nvPr/>
            </p:nvSpPr>
            <p:spPr>
              <a:xfrm flipH="1">
                <a:off x="8535203" y="567374"/>
                <a:ext cx="155632" cy="53640"/>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2" name="Google Shape;252;p16"/>
              <p:cNvSpPr/>
              <p:nvPr/>
            </p:nvSpPr>
            <p:spPr>
              <a:xfrm flipH="1">
                <a:off x="8532447" y="564502"/>
                <a:ext cx="159996" cy="55248"/>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3" name="Google Shape;253;p16"/>
              <p:cNvSpPr/>
              <p:nvPr/>
            </p:nvSpPr>
            <p:spPr>
              <a:xfrm flipH="1">
                <a:off x="8529690" y="561631"/>
                <a:ext cx="164131" cy="56741"/>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4" name="Google Shape;254;p16"/>
              <p:cNvSpPr/>
              <p:nvPr/>
            </p:nvSpPr>
            <p:spPr>
              <a:xfrm flipH="1">
                <a:off x="8527048" y="558989"/>
                <a:ext cx="168037" cy="58119"/>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5" name="Google Shape;255;p16"/>
              <p:cNvSpPr/>
              <p:nvPr/>
            </p:nvSpPr>
            <p:spPr>
              <a:xfrm flipH="1">
                <a:off x="8524636" y="556232"/>
                <a:ext cx="171597" cy="59383"/>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 name="Google Shape;256;p16"/>
              <p:cNvSpPr/>
              <p:nvPr/>
            </p:nvSpPr>
            <p:spPr>
              <a:xfrm flipH="1">
                <a:off x="8522339" y="553590"/>
                <a:ext cx="174813" cy="60531"/>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 name="Google Shape;257;p16"/>
              <p:cNvSpPr/>
              <p:nvPr/>
            </p:nvSpPr>
            <p:spPr>
              <a:xfrm flipH="1">
                <a:off x="8520272" y="550949"/>
                <a:ext cx="177799" cy="61565"/>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 name="Google Shape;258;p16"/>
              <p:cNvSpPr/>
              <p:nvPr/>
            </p:nvSpPr>
            <p:spPr>
              <a:xfrm flipH="1">
                <a:off x="8518089" y="548422"/>
                <a:ext cx="180671" cy="6248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 name="Google Shape;259;p16"/>
              <p:cNvSpPr/>
              <p:nvPr/>
            </p:nvSpPr>
            <p:spPr>
              <a:xfrm flipH="1">
                <a:off x="8516252" y="545780"/>
                <a:ext cx="183083" cy="63632"/>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 name="Google Shape;260;p16"/>
              <p:cNvSpPr/>
              <p:nvPr/>
            </p:nvSpPr>
            <p:spPr>
              <a:xfrm flipH="1">
                <a:off x="8514299" y="543253"/>
                <a:ext cx="185610" cy="64436"/>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 name="Google Shape;261;p16"/>
              <p:cNvSpPr/>
              <p:nvPr/>
            </p:nvSpPr>
            <p:spPr>
              <a:xfrm flipH="1">
                <a:off x="8512576" y="540841"/>
                <a:ext cx="187792" cy="65126"/>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 name="Google Shape;262;p16"/>
              <p:cNvSpPr/>
              <p:nvPr/>
            </p:nvSpPr>
            <p:spPr>
              <a:xfrm flipH="1">
                <a:off x="8510853" y="538314"/>
                <a:ext cx="189859" cy="6593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 name="Google Shape;263;p16"/>
              <p:cNvSpPr/>
              <p:nvPr/>
            </p:nvSpPr>
            <p:spPr>
              <a:xfrm flipH="1">
                <a:off x="8507523" y="533145"/>
                <a:ext cx="193535" cy="6937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4" name="Google Shape;264;p16"/>
              <p:cNvSpPr/>
              <p:nvPr/>
            </p:nvSpPr>
            <p:spPr>
              <a:xfrm flipH="1">
                <a:off x="8504651" y="528321"/>
                <a:ext cx="196521" cy="70409"/>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5" name="Google Shape;265;p16"/>
              <p:cNvSpPr/>
              <p:nvPr/>
            </p:nvSpPr>
            <p:spPr>
              <a:xfrm flipH="1">
                <a:off x="8502124" y="523497"/>
                <a:ext cx="199048" cy="71328"/>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6" name="Google Shape;266;p16"/>
              <p:cNvSpPr/>
              <p:nvPr/>
            </p:nvSpPr>
            <p:spPr>
              <a:xfrm flipH="1">
                <a:off x="8499827" y="518673"/>
                <a:ext cx="201345" cy="7213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7" name="Google Shape;267;p16"/>
              <p:cNvSpPr/>
              <p:nvPr/>
            </p:nvSpPr>
            <p:spPr>
              <a:xfrm flipH="1">
                <a:off x="8497875" y="513964"/>
                <a:ext cx="202953" cy="72706"/>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8" name="Google Shape;268;p16"/>
              <p:cNvSpPr/>
              <p:nvPr/>
            </p:nvSpPr>
            <p:spPr>
              <a:xfrm flipH="1">
                <a:off x="8496152" y="509370"/>
                <a:ext cx="204217" cy="73051"/>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 name="Google Shape;269;p16"/>
              <p:cNvSpPr/>
              <p:nvPr/>
            </p:nvSpPr>
            <p:spPr>
              <a:xfrm flipH="1">
                <a:off x="8493395" y="505694"/>
                <a:ext cx="205135" cy="68112"/>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0" name="Google Shape;270;p16"/>
              <p:cNvSpPr/>
              <p:nvPr/>
            </p:nvSpPr>
            <p:spPr>
              <a:xfrm flipH="1">
                <a:off x="8492361" y="524531"/>
                <a:ext cx="116006" cy="44795"/>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1" name="Google Shape;271;p16"/>
              <p:cNvSpPr/>
              <p:nvPr/>
            </p:nvSpPr>
            <p:spPr>
              <a:xfrm flipH="1">
                <a:off x="8491672" y="520166"/>
                <a:ext cx="115202" cy="44566"/>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2" name="Google Shape;272;p16"/>
              <p:cNvSpPr/>
              <p:nvPr/>
            </p:nvSpPr>
            <p:spPr>
              <a:xfrm flipH="1">
                <a:off x="8491098" y="511207"/>
                <a:ext cx="112905" cy="44221"/>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3" name="Google Shape;273;p16"/>
              <p:cNvSpPr/>
              <p:nvPr/>
            </p:nvSpPr>
            <p:spPr>
              <a:xfrm flipH="1">
                <a:off x="8491098" y="506728"/>
                <a:ext cx="111527" cy="4399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4" name="Google Shape;274;p16"/>
              <p:cNvSpPr/>
              <p:nvPr/>
            </p:nvSpPr>
            <p:spPr>
              <a:xfrm flipH="1">
                <a:off x="8491213" y="499607"/>
                <a:ext cx="115662" cy="46174"/>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 name="Google Shape;275;p16"/>
              <p:cNvSpPr/>
              <p:nvPr/>
            </p:nvSpPr>
            <p:spPr>
              <a:xfrm flipH="1">
                <a:off x="8491557" y="490073"/>
                <a:ext cx="129674" cy="50653"/>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 name="Google Shape;276;p16"/>
              <p:cNvSpPr/>
              <p:nvPr/>
            </p:nvSpPr>
            <p:spPr>
              <a:xfrm flipH="1">
                <a:off x="8492361" y="481229"/>
                <a:ext cx="140815" cy="54329"/>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 name="Google Shape;277;p16"/>
              <p:cNvSpPr/>
              <p:nvPr/>
            </p:nvSpPr>
            <p:spPr>
              <a:xfrm flipH="1">
                <a:off x="8493625" y="473419"/>
                <a:ext cx="148626" cy="56741"/>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 name="Google Shape;278;p16"/>
              <p:cNvSpPr/>
              <p:nvPr/>
            </p:nvSpPr>
            <p:spPr>
              <a:xfrm flipH="1">
                <a:off x="8495577" y="466183"/>
                <a:ext cx="153679" cy="5834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9" name="Google Shape;279;p16"/>
              <p:cNvSpPr/>
              <p:nvPr/>
            </p:nvSpPr>
            <p:spPr>
              <a:xfrm flipH="1">
                <a:off x="8498334" y="459636"/>
                <a:ext cx="156206" cy="59153"/>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 name="Google Shape;280;p16"/>
              <p:cNvSpPr/>
              <p:nvPr/>
            </p:nvSpPr>
            <p:spPr>
              <a:xfrm flipH="1">
                <a:off x="8332480" y="237843"/>
                <a:ext cx="493428" cy="493324"/>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1" name="Google Shape;281;p16"/>
              <p:cNvSpPr txBox="1"/>
              <p:nvPr/>
            </p:nvSpPr>
            <p:spPr>
              <a:xfrm>
                <a:off x="8316399" y="231845"/>
                <a:ext cx="517500" cy="5175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1800" strike="noStrike">
                    <a:solidFill>
                      <a:schemeClr val="accent2"/>
                    </a:solidFill>
                    <a:latin typeface="Be Vietnam Pro"/>
                    <a:ea typeface="Be Vietnam Pro"/>
                    <a:cs typeface="Be Vietnam Pro"/>
                    <a:sym typeface="Be Vietnam Pro"/>
                  </a:rPr>
                  <a:t>$</a:t>
                </a:r>
                <a:endParaRPr b="1" sz="1800" strike="noStrike">
                  <a:solidFill>
                    <a:schemeClr val="accent2"/>
                  </a:solidFill>
                  <a:latin typeface="Be Vietnam Pro"/>
                  <a:ea typeface="Be Vietnam Pro"/>
                  <a:cs typeface="Be Vietnam Pro"/>
                  <a:sym typeface="Be Vietnam Pro"/>
                </a:endParaRPr>
              </a:p>
            </p:txBody>
          </p:sp>
        </p:grpSp>
      </p:grpSp>
      <p:sp>
        <p:nvSpPr>
          <p:cNvPr id="282" name="Google Shape;282;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283" name="Google Shape;283;p16"/>
          <p:cNvSpPr txBox="1"/>
          <p:nvPr>
            <p:ph idx="1" type="body"/>
          </p:nvPr>
        </p:nvSpPr>
        <p:spPr>
          <a:xfrm>
            <a:off x="720000" y="1215751"/>
            <a:ext cx="7704000" cy="3498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Font typeface="Nunito Light"/>
              <a:buChar char="●"/>
              <a:defRPr/>
            </a:lvl1pPr>
            <a:lvl2pPr indent="-304800" lvl="1" marL="914400">
              <a:lnSpc>
                <a:spcPct val="100000"/>
              </a:lnSpc>
              <a:spcBef>
                <a:spcPts val="0"/>
              </a:spcBef>
              <a:spcAft>
                <a:spcPts val="0"/>
              </a:spcAft>
              <a:buSzPts val="1200"/>
              <a:buFont typeface="Nunito Light"/>
              <a:buChar char="○"/>
              <a:defRPr/>
            </a:lvl2pPr>
            <a:lvl3pPr indent="-304800" lvl="2" marL="1371600">
              <a:lnSpc>
                <a:spcPct val="100000"/>
              </a:lnSpc>
              <a:spcBef>
                <a:spcPts val="0"/>
              </a:spcBef>
              <a:spcAft>
                <a:spcPts val="0"/>
              </a:spcAft>
              <a:buSzPts val="1200"/>
              <a:buFont typeface="Nunito Light"/>
              <a:buChar char="■"/>
              <a:defRPr/>
            </a:lvl3pPr>
            <a:lvl4pPr indent="-304800" lvl="3" marL="1828800">
              <a:lnSpc>
                <a:spcPct val="100000"/>
              </a:lnSpc>
              <a:spcBef>
                <a:spcPts val="0"/>
              </a:spcBef>
              <a:spcAft>
                <a:spcPts val="0"/>
              </a:spcAft>
              <a:buSzPts val="1200"/>
              <a:buFont typeface="Nunito Light"/>
              <a:buChar char="●"/>
              <a:defRPr/>
            </a:lvl4pPr>
            <a:lvl5pPr indent="-304800" lvl="4" marL="2286000">
              <a:lnSpc>
                <a:spcPct val="100000"/>
              </a:lnSpc>
              <a:spcBef>
                <a:spcPts val="0"/>
              </a:spcBef>
              <a:spcAft>
                <a:spcPts val="0"/>
              </a:spcAft>
              <a:buSzPts val="1200"/>
              <a:buFont typeface="Nunito Light"/>
              <a:buChar char="○"/>
              <a:defRPr/>
            </a:lvl5pPr>
            <a:lvl6pPr indent="-304800" lvl="5" marL="2743200">
              <a:lnSpc>
                <a:spcPct val="100000"/>
              </a:lnSpc>
              <a:spcBef>
                <a:spcPts val="0"/>
              </a:spcBef>
              <a:spcAft>
                <a:spcPts val="0"/>
              </a:spcAft>
              <a:buSzPts val="1200"/>
              <a:buFont typeface="Nunito Light"/>
              <a:buChar char="■"/>
              <a:defRPr/>
            </a:lvl6pPr>
            <a:lvl7pPr indent="-304800" lvl="6" marL="3200400">
              <a:lnSpc>
                <a:spcPct val="100000"/>
              </a:lnSpc>
              <a:spcBef>
                <a:spcPts val="0"/>
              </a:spcBef>
              <a:spcAft>
                <a:spcPts val="0"/>
              </a:spcAft>
              <a:buSzPts val="1200"/>
              <a:buFont typeface="Nunito Light"/>
              <a:buChar char="●"/>
              <a:defRPr/>
            </a:lvl7pPr>
            <a:lvl8pPr indent="-304800" lvl="7" marL="3657600">
              <a:lnSpc>
                <a:spcPct val="100000"/>
              </a:lnSpc>
              <a:spcBef>
                <a:spcPts val="0"/>
              </a:spcBef>
              <a:spcAft>
                <a:spcPts val="0"/>
              </a:spcAft>
              <a:buSzPts val="1200"/>
              <a:buFont typeface="Nunito Light"/>
              <a:buChar char="○"/>
              <a:defRPr/>
            </a:lvl8pPr>
            <a:lvl9pPr indent="-304800" lvl="8" marL="411480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4" name="Shape 284"/>
        <p:cNvGrpSpPr/>
        <p:nvPr/>
      </p:nvGrpSpPr>
      <p:grpSpPr>
        <a:xfrm>
          <a:off x="0" y="0"/>
          <a:ext cx="0" cy="0"/>
          <a:chOff x="0" y="0"/>
          <a:chExt cx="0" cy="0"/>
        </a:xfrm>
      </p:grpSpPr>
      <p:sp>
        <p:nvSpPr>
          <p:cNvPr id="285" name="Google Shape;285;p17"/>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286" name="Google Shape;286;p17"/>
          <p:cNvGrpSpPr/>
          <p:nvPr/>
        </p:nvGrpSpPr>
        <p:grpSpPr>
          <a:xfrm>
            <a:off x="25" y="4618550"/>
            <a:ext cx="9144629" cy="532352"/>
            <a:chOff x="25" y="4618550"/>
            <a:chExt cx="9144629" cy="532352"/>
          </a:xfrm>
        </p:grpSpPr>
        <p:grpSp>
          <p:nvGrpSpPr>
            <p:cNvPr id="287" name="Google Shape;287;p17"/>
            <p:cNvGrpSpPr/>
            <p:nvPr/>
          </p:nvGrpSpPr>
          <p:grpSpPr>
            <a:xfrm rot="-5400000">
              <a:off x="4426108" y="192467"/>
              <a:ext cx="292463" cy="9144629"/>
              <a:chOff x="217750" y="0"/>
              <a:chExt cx="292433" cy="5143500"/>
            </a:xfrm>
          </p:grpSpPr>
          <p:cxnSp>
            <p:nvCxnSpPr>
              <p:cNvPr id="288" name="Google Shape;288;p17"/>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289" name="Google Shape;289;p17"/>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290" name="Google Shape;290;p17"/>
            <p:cNvGrpSpPr/>
            <p:nvPr/>
          </p:nvGrpSpPr>
          <p:grpSpPr>
            <a:xfrm>
              <a:off x="292691" y="4618550"/>
              <a:ext cx="2924317" cy="532352"/>
              <a:chOff x="292691" y="4618550"/>
              <a:chExt cx="2924317" cy="532352"/>
            </a:xfrm>
          </p:grpSpPr>
          <p:grpSp>
            <p:nvGrpSpPr>
              <p:cNvPr id="291" name="Google Shape;291;p17"/>
              <p:cNvGrpSpPr/>
              <p:nvPr/>
            </p:nvGrpSpPr>
            <p:grpSpPr>
              <a:xfrm>
                <a:off x="292691" y="4618550"/>
                <a:ext cx="1169733" cy="532352"/>
                <a:chOff x="1387483" y="0"/>
                <a:chExt cx="1169733" cy="5143500"/>
              </a:xfrm>
            </p:grpSpPr>
            <p:cxnSp>
              <p:nvCxnSpPr>
                <p:cNvPr id="292" name="Google Shape;292;p17"/>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293" name="Google Shape;293;p17"/>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294" name="Google Shape;294;p17"/>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295" name="Google Shape;295;p17"/>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296" name="Google Shape;296;p17"/>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297" name="Google Shape;297;p17"/>
              <p:cNvGrpSpPr/>
              <p:nvPr/>
            </p:nvGrpSpPr>
            <p:grpSpPr>
              <a:xfrm>
                <a:off x="1754841" y="4618550"/>
                <a:ext cx="1462167" cy="532352"/>
                <a:chOff x="1387483" y="0"/>
                <a:chExt cx="1462167" cy="5143500"/>
              </a:xfrm>
            </p:grpSpPr>
            <p:cxnSp>
              <p:nvCxnSpPr>
                <p:cNvPr id="298" name="Google Shape;298;p17"/>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299" name="Google Shape;299;p17"/>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00" name="Google Shape;300;p17"/>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01" name="Google Shape;301;p17"/>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02" name="Google Shape;302;p17"/>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03" name="Google Shape;303;p17"/>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304" name="Google Shape;304;p17"/>
            <p:cNvGrpSpPr/>
            <p:nvPr/>
          </p:nvGrpSpPr>
          <p:grpSpPr>
            <a:xfrm>
              <a:off x="3509424" y="4618550"/>
              <a:ext cx="2631883" cy="532352"/>
              <a:chOff x="585124" y="4618550"/>
              <a:chExt cx="2631883" cy="532352"/>
            </a:xfrm>
          </p:grpSpPr>
          <p:grpSp>
            <p:nvGrpSpPr>
              <p:cNvPr id="305" name="Google Shape;305;p17"/>
              <p:cNvGrpSpPr/>
              <p:nvPr/>
            </p:nvGrpSpPr>
            <p:grpSpPr>
              <a:xfrm>
                <a:off x="585124" y="4618550"/>
                <a:ext cx="877300" cy="532352"/>
                <a:chOff x="1679917" y="0"/>
                <a:chExt cx="877300" cy="5143500"/>
              </a:xfrm>
            </p:grpSpPr>
            <p:cxnSp>
              <p:nvCxnSpPr>
                <p:cNvPr id="306" name="Google Shape;306;p17"/>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07" name="Google Shape;307;p17"/>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08" name="Google Shape;308;p17"/>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09" name="Google Shape;309;p17"/>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310" name="Google Shape;310;p17"/>
              <p:cNvGrpSpPr/>
              <p:nvPr/>
            </p:nvGrpSpPr>
            <p:grpSpPr>
              <a:xfrm>
                <a:off x="1754841" y="4618550"/>
                <a:ext cx="1462167" cy="532352"/>
                <a:chOff x="1387483" y="0"/>
                <a:chExt cx="1462167" cy="5143500"/>
              </a:xfrm>
            </p:grpSpPr>
            <p:cxnSp>
              <p:nvCxnSpPr>
                <p:cNvPr id="311" name="Google Shape;311;p17"/>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12" name="Google Shape;312;p17"/>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13" name="Google Shape;313;p17"/>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14" name="Google Shape;314;p17"/>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15" name="Google Shape;315;p17"/>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16" name="Google Shape;316;p17"/>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317" name="Google Shape;317;p17"/>
            <p:cNvGrpSpPr/>
            <p:nvPr/>
          </p:nvGrpSpPr>
          <p:grpSpPr>
            <a:xfrm>
              <a:off x="6433732" y="4618550"/>
              <a:ext cx="2339450" cy="532352"/>
              <a:chOff x="877557" y="4618550"/>
              <a:chExt cx="2339450" cy="532352"/>
            </a:xfrm>
          </p:grpSpPr>
          <p:grpSp>
            <p:nvGrpSpPr>
              <p:cNvPr id="318" name="Google Shape;318;p17"/>
              <p:cNvGrpSpPr/>
              <p:nvPr/>
            </p:nvGrpSpPr>
            <p:grpSpPr>
              <a:xfrm>
                <a:off x="877557" y="4618550"/>
                <a:ext cx="584867" cy="532352"/>
                <a:chOff x="1972350" y="0"/>
                <a:chExt cx="584867" cy="5143500"/>
              </a:xfrm>
            </p:grpSpPr>
            <p:cxnSp>
              <p:nvCxnSpPr>
                <p:cNvPr id="319" name="Google Shape;319;p17"/>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20" name="Google Shape;320;p17"/>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21" name="Google Shape;321;p17"/>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322" name="Google Shape;322;p17"/>
              <p:cNvGrpSpPr/>
              <p:nvPr/>
            </p:nvGrpSpPr>
            <p:grpSpPr>
              <a:xfrm>
                <a:off x="1754841" y="4618550"/>
                <a:ext cx="1462167" cy="532352"/>
                <a:chOff x="1387483" y="0"/>
                <a:chExt cx="1462167" cy="5143500"/>
              </a:xfrm>
            </p:grpSpPr>
            <p:cxnSp>
              <p:nvCxnSpPr>
                <p:cNvPr id="323" name="Google Shape;323;p17"/>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24" name="Google Shape;324;p17"/>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25" name="Google Shape;325;p17"/>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26" name="Google Shape;326;p17"/>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27" name="Google Shape;327;p17"/>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28" name="Google Shape;328;p17"/>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329" name="Google Shape;329;p17"/>
            <p:cNvGrpSpPr/>
            <p:nvPr/>
          </p:nvGrpSpPr>
          <p:grpSpPr>
            <a:xfrm>
              <a:off x="8773182" y="4618550"/>
              <a:ext cx="292433" cy="532352"/>
              <a:chOff x="1972350" y="0"/>
              <a:chExt cx="292433" cy="5143500"/>
            </a:xfrm>
          </p:grpSpPr>
          <p:cxnSp>
            <p:nvCxnSpPr>
              <p:cNvPr id="330" name="Google Shape;330;p17"/>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331" name="Google Shape;331;p17"/>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332" name="Google Shape;332;p17"/>
          <p:cNvGrpSpPr/>
          <p:nvPr/>
        </p:nvGrpSpPr>
        <p:grpSpPr>
          <a:xfrm>
            <a:off x="117174" y="108049"/>
            <a:ext cx="9027476" cy="4604776"/>
            <a:chOff x="117174" y="108049"/>
            <a:chExt cx="9027476" cy="4604776"/>
          </a:xfrm>
        </p:grpSpPr>
        <p:sp>
          <p:nvSpPr>
            <p:cNvPr id="333" name="Google Shape;333;p17"/>
            <p:cNvSpPr/>
            <p:nvPr/>
          </p:nvSpPr>
          <p:spPr>
            <a:xfrm>
              <a:off x="117174" y="108049"/>
              <a:ext cx="341854" cy="339991"/>
            </a:xfrm>
            <a:custGeom>
              <a:rect b="b" l="l" r="r" t="t"/>
              <a:pathLst>
                <a:path extrusionOk="0" h="2007" w="2018">
                  <a:moveTo>
                    <a:pt x="1763" y="649"/>
                  </a:moveTo>
                  <a:cubicBezTo>
                    <a:pt x="1745" y="611"/>
                    <a:pt x="1725" y="575"/>
                    <a:pt x="1703" y="542"/>
                  </a:cubicBezTo>
                  <a:lnTo>
                    <a:pt x="1800" y="376"/>
                  </a:lnTo>
                  <a:cubicBezTo>
                    <a:pt x="1765" y="332"/>
                    <a:pt x="1727" y="291"/>
                    <a:pt x="1686" y="254"/>
                  </a:cubicBezTo>
                  <a:lnTo>
                    <a:pt x="1514" y="341"/>
                  </a:lnTo>
                  <a:cubicBezTo>
                    <a:pt x="1448" y="291"/>
                    <a:pt x="1376" y="251"/>
                    <a:pt x="1299" y="222"/>
                  </a:cubicBezTo>
                  <a:lnTo>
                    <a:pt x="1280" y="31"/>
                  </a:lnTo>
                  <a:cubicBezTo>
                    <a:pt x="1227" y="16"/>
                    <a:pt x="1172" y="6"/>
                    <a:pt x="1116" y="0"/>
                  </a:cubicBezTo>
                  <a:lnTo>
                    <a:pt x="1028" y="170"/>
                  </a:lnTo>
                  <a:cubicBezTo>
                    <a:pt x="947" y="168"/>
                    <a:pt x="865" y="178"/>
                    <a:pt x="784" y="201"/>
                  </a:cubicBezTo>
                  <a:lnTo>
                    <a:pt x="657" y="57"/>
                  </a:lnTo>
                  <a:cubicBezTo>
                    <a:pt x="631" y="67"/>
                    <a:pt x="605" y="78"/>
                    <a:pt x="580" y="90"/>
                  </a:cubicBezTo>
                  <a:cubicBezTo>
                    <a:pt x="555" y="102"/>
                    <a:pt x="530" y="115"/>
                    <a:pt x="506" y="128"/>
                  </a:cubicBezTo>
                  <a:lnTo>
                    <a:pt x="535" y="318"/>
                  </a:lnTo>
                  <a:cubicBezTo>
                    <a:pt x="466" y="366"/>
                    <a:pt x="406" y="423"/>
                    <a:pt x="356" y="486"/>
                  </a:cubicBezTo>
                  <a:lnTo>
                    <a:pt x="168" y="445"/>
                  </a:lnTo>
                  <a:cubicBezTo>
                    <a:pt x="137" y="491"/>
                    <a:pt x="110" y="540"/>
                    <a:pt x="88" y="591"/>
                  </a:cubicBezTo>
                  <a:lnTo>
                    <a:pt x="223" y="728"/>
                  </a:lnTo>
                  <a:cubicBezTo>
                    <a:pt x="196" y="805"/>
                    <a:pt x="180" y="886"/>
                    <a:pt x="177" y="969"/>
                  </a:cubicBezTo>
                  <a:lnTo>
                    <a:pt x="0" y="1046"/>
                  </a:lnTo>
                  <a:cubicBezTo>
                    <a:pt x="3" y="1101"/>
                    <a:pt x="10" y="1156"/>
                    <a:pt x="21" y="1211"/>
                  </a:cubicBezTo>
                  <a:lnTo>
                    <a:pt x="211" y="1242"/>
                  </a:lnTo>
                  <a:cubicBezTo>
                    <a:pt x="223" y="1281"/>
                    <a:pt x="237" y="1319"/>
                    <a:pt x="255" y="1357"/>
                  </a:cubicBezTo>
                  <a:cubicBezTo>
                    <a:pt x="273" y="1395"/>
                    <a:pt x="293" y="1431"/>
                    <a:pt x="315" y="1465"/>
                  </a:cubicBezTo>
                  <a:lnTo>
                    <a:pt x="218" y="1630"/>
                  </a:lnTo>
                  <a:cubicBezTo>
                    <a:pt x="253" y="1675"/>
                    <a:pt x="291" y="1715"/>
                    <a:pt x="332" y="1752"/>
                  </a:cubicBezTo>
                  <a:lnTo>
                    <a:pt x="504" y="1666"/>
                  </a:lnTo>
                  <a:cubicBezTo>
                    <a:pt x="570" y="1716"/>
                    <a:pt x="642" y="1755"/>
                    <a:pt x="719" y="1784"/>
                  </a:cubicBezTo>
                  <a:lnTo>
                    <a:pt x="738" y="1975"/>
                  </a:lnTo>
                  <a:cubicBezTo>
                    <a:pt x="791" y="1990"/>
                    <a:pt x="846" y="2001"/>
                    <a:pt x="902" y="2007"/>
                  </a:cubicBezTo>
                  <a:lnTo>
                    <a:pt x="990" y="1836"/>
                  </a:lnTo>
                  <a:cubicBezTo>
                    <a:pt x="1071" y="1838"/>
                    <a:pt x="1153" y="1828"/>
                    <a:pt x="1234" y="1805"/>
                  </a:cubicBezTo>
                  <a:lnTo>
                    <a:pt x="1361" y="1949"/>
                  </a:lnTo>
                  <a:cubicBezTo>
                    <a:pt x="1387" y="1939"/>
                    <a:pt x="1413" y="1929"/>
                    <a:pt x="1438" y="1917"/>
                  </a:cubicBezTo>
                  <a:cubicBezTo>
                    <a:pt x="1463" y="1905"/>
                    <a:pt x="1488" y="1892"/>
                    <a:pt x="1512" y="1878"/>
                  </a:cubicBezTo>
                  <a:lnTo>
                    <a:pt x="1483" y="1688"/>
                  </a:lnTo>
                  <a:cubicBezTo>
                    <a:pt x="1552" y="1641"/>
                    <a:pt x="1612" y="1584"/>
                    <a:pt x="1662" y="1520"/>
                  </a:cubicBezTo>
                  <a:lnTo>
                    <a:pt x="1850" y="1561"/>
                  </a:lnTo>
                  <a:cubicBezTo>
                    <a:pt x="1881" y="1515"/>
                    <a:pt x="1908" y="1466"/>
                    <a:pt x="1930" y="1415"/>
                  </a:cubicBezTo>
                  <a:lnTo>
                    <a:pt x="1795" y="1279"/>
                  </a:lnTo>
                  <a:cubicBezTo>
                    <a:pt x="1822" y="1201"/>
                    <a:pt x="1838" y="1120"/>
                    <a:pt x="1841" y="1038"/>
                  </a:cubicBezTo>
                  <a:lnTo>
                    <a:pt x="2018" y="961"/>
                  </a:lnTo>
                  <a:cubicBezTo>
                    <a:pt x="2015" y="905"/>
                    <a:pt x="2008" y="850"/>
                    <a:pt x="1997" y="795"/>
                  </a:cubicBezTo>
                  <a:lnTo>
                    <a:pt x="1807" y="764"/>
                  </a:lnTo>
                  <a:cubicBezTo>
                    <a:pt x="1795" y="725"/>
                    <a:pt x="1781" y="687"/>
                    <a:pt x="1763" y="649"/>
                  </a:cubicBezTo>
                  <a:moveTo>
                    <a:pt x="1220" y="1453"/>
                  </a:moveTo>
                  <a:cubicBezTo>
                    <a:pt x="972" y="1570"/>
                    <a:pt x="676" y="1463"/>
                    <a:pt x="559" y="1214"/>
                  </a:cubicBezTo>
                  <a:cubicBezTo>
                    <a:pt x="442" y="966"/>
                    <a:pt x="550" y="670"/>
                    <a:pt x="798" y="553"/>
                  </a:cubicBezTo>
                  <a:cubicBezTo>
                    <a:pt x="1047" y="437"/>
                    <a:pt x="1342" y="543"/>
                    <a:pt x="1459" y="792"/>
                  </a:cubicBezTo>
                  <a:cubicBezTo>
                    <a:pt x="1576" y="1040"/>
                    <a:pt x="1469" y="1336"/>
                    <a:pt x="1220" y="1453"/>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334" name="Google Shape;334;p17"/>
            <p:cNvGrpSpPr/>
            <p:nvPr/>
          </p:nvGrpSpPr>
          <p:grpSpPr>
            <a:xfrm>
              <a:off x="8263946" y="3679967"/>
              <a:ext cx="880704" cy="1032858"/>
              <a:chOff x="8263946" y="3679967"/>
              <a:chExt cx="880704" cy="1032858"/>
            </a:xfrm>
          </p:grpSpPr>
          <p:grpSp>
            <p:nvGrpSpPr>
              <p:cNvPr id="335" name="Google Shape;335;p17"/>
              <p:cNvGrpSpPr/>
              <p:nvPr/>
            </p:nvGrpSpPr>
            <p:grpSpPr>
              <a:xfrm>
                <a:off x="8506963" y="3679967"/>
                <a:ext cx="488789" cy="488648"/>
                <a:chOff x="8269423" y="174900"/>
                <a:chExt cx="619426" cy="619325"/>
              </a:xfrm>
            </p:grpSpPr>
            <p:sp>
              <p:nvSpPr>
                <p:cNvPr id="336" name="Google Shape;336;p17"/>
                <p:cNvSpPr/>
                <p:nvPr/>
              </p:nvSpPr>
              <p:spPr>
                <a:xfrm flipH="1">
                  <a:off x="8269423" y="174900"/>
                  <a:ext cx="619426" cy="619325"/>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7" name="Google Shape;337;p17"/>
                <p:cNvSpPr/>
                <p:nvPr/>
              </p:nvSpPr>
              <p:spPr>
                <a:xfrm flipH="1">
                  <a:off x="8301469" y="206946"/>
                  <a:ext cx="555451" cy="555233"/>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8" name="Google Shape;338;p17"/>
                <p:cNvSpPr/>
                <p:nvPr/>
              </p:nvSpPr>
              <p:spPr>
                <a:xfrm flipH="1">
                  <a:off x="8611469" y="615844"/>
                  <a:ext cx="25613" cy="13324"/>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9" name="Google Shape;339;p17"/>
                <p:cNvSpPr/>
                <p:nvPr/>
              </p:nvSpPr>
              <p:spPr>
                <a:xfrm flipH="1">
                  <a:off x="8593895" y="608148"/>
                  <a:ext cx="50422" cy="16770"/>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0" name="Google Shape;340;p17"/>
                <p:cNvSpPr/>
                <p:nvPr/>
              </p:nvSpPr>
              <p:spPr>
                <a:xfrm flipH="1">
                  <a:off x="8583099" y="602635"/>
                  <a:ext cx="71212" cy="22972"/>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1" name="Google Shape;341;p17"/>
                <p:cNvSpPr/>
                <p:nvPr/>
              </p:nvSpPr>
              <p:spPr>
                <a:xfrm flipH="1">
                  <a:off x="8574829" y="597926"/>
                  <a:ext cx="86832" cy="28026"/>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2" name="Google Shape;342;p17"/>
                <p:cNvSpPr/>
                <p:nvPr/>
              </p:nvSpPr>
              <p:spPr>
                <a:xfrm flipH="1">
                  <a:off x="8568167" y="593791"/>
                  <a:ext cx="99122" cy="32161"/>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3" name="Google Shape;343;p17"/>
                <p:cNvSpPr/>
                <p:nvPr/>
              </p:nvSpPr>
              <p:spPr>
                <a:xfrm flipH="1">
                  <a:off x="8562654" y="589886"/>
                  <a:ext cx="109229" cy="36066"/>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4" name="Google Shape;344;p17"/>
                <p:cNvSpPr/>
                <p:nvPr/>
              </p:nvSpPr>
              <p:spPr>
                <a:xfrm flipH="1">
                  <a:off x="8557486" y="586325"/>
                  <a:ext cx="118303" cy="39512"/>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5" name="Google Shape;345;p17"/>
                <p:cNvSpPr/>
                <p:nvPr/>
              </p:nvSpPr>
              <p:spPr>
                <a:xfrm flipH="1">
                  <a:off x="8553121" y="582879"/>
                  <a:ext cx="125999" cy="4261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6" name="Google Shape;346;p17"/>
                <p:cNvSpPr/>
                <p:nvPr/>
              </p:nvSpPr>
              <p:spPr>
                <a:xfrm flipH="1">
                  <a:off x="8548871" y="579663"/>
                  <a:ext cx="133235" cy="45255"/>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7" name="Google Shape;347;p17"/>
                <p:cNvSpPr/>
                <p:nvPr/>
              </p:nvSpPr>
              <p:spPr>
                <a:xfrm flipH="1">
                  <a:off x="8545196" y="576447"/>
                  <a:ext cx="139552" cy="47667"/>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8" name="Google Shape;348;p17"/>
                <p:cNvSpPr/>
                <p:nvPr/>
              </p:nvSpPr>
              <p:spPr>
                <a:xfrm flipH="1">
                  <a:off x="8541635" y="573231"/>
                  <a:ext cx="145410" cy="49964"/>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9" name="Google Shape;349;p17"/>
                <p:cNvSpPr/>
                <p:nvPr/>
              </p:nvSpPr>
              <p:spPr>
                <a:xfrm flipH="1">
                  <a:off x="8538419" y="570360"/>
                  <a:ext cx="150578" cy="51802"/>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0" name="Google Shape;350;p17"/>
                <p:cNvSpPr/>
                <p:nvPr/>
              </p:nvSpPr>
              <p:spPr>
                <a:xfrm flipH="1">
                  <a:off x="8535203" y="567374"/>
                  <a:ext cx="155632" cy="53640"/>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1" name="Google Shape;351;p17"/>
                <p:cNvSpPr/>
                <p:nvPr/>
              </p:nvSpPr>
              <p:spPr>
                <a:xfrm flipH="1">
                  <a:off x="8532447" y="564502"/>
                  <a:ext cx="159996" cy="55248"/>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2" name="Google Shape;352;p17"/>
                <p:cNvSpPr/>
                <p:nvPr/>
              </p:nvSpPr>
              <p:spPr>
                <a:xfrm flipH="1">
                  <a:off x="8529690" y="561631"/>
                  <a:ext cx="164131" cy="56741"/>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3" name="Google Shape;353;p17"/>
                <p:cNvSpPr/>
                <p:nvPr/>
              </p:nvSpPr>
              <p:spPr>
                <a:xfrm flipH="1">
                  <a:off x="8527048" y="558989"/>
                  <a:ext cx="168037" cy="58119"/>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4" name="Google Shape;354;p17"/>
                <p:cNvSpPr/>
                <p:nvPr/>
              </p:nvSpPr>
              <p:spPr>
                <a:xfrm flipH="1">
                  <a:off x="8524636" y="556232"/>
                  <a:ext cx="171597" cy="59383"/>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5" name="Google Shape;355;p17"/>
                <p:cNvSpPr/>
                <p:nvPr/>
              </p:nvSpPr>
              <p:spPr>
                <a:xfrm flipH="1">
                  <a:off x="8522339" y="553590"/>
                  <a:ext cx="174813" cy="60531"/>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6" name="Google Shape;356;p17"/>
                <p:cNvSpPr/>
                <p:nvPr/>
              </p:nvSpPr>
              <p:spPr>
                <a:xfrm flipH="1">
                  <a:off x="8520272" y="550949"/>
                  <a:ext cx="177799" cy="61565"/>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7" name="Google Shape;357;p17"/>
                <p:cNvSpPr/>
                <p:nvPr/>
              </p:nvSpPr>
              <p:spPr>
                <a:xfrm flipH="1">
                  <a:off x="8518089" y="548422"/>
                  <a:ext cx="180671" cy="6248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8" name="Google Shape;358;p17"/>
                <p:cNvSpPr/>
                <p:nvPr/>
              </p:nvSpPr>
              <p:spPr>
                <a:xfrm flipH="1">
                  <a:off x="8516252" y="545780"/>
                  <a:ext cx="183083" cy="63632"/>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9" name="Google Shape;359;p17"/>
                <p:cNvSpPr/>
                <p:nvPr/>
              </p:nvSpPr>
              <p:spPr>
                <a:xfrm flipH="1">
                  <a:off x="8514299" y="543253"/>
                  <a:ext cx="185610" cy="64436"/>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0" name="Google Shape;360;p17"/>
                <p:cNvSpPr/>
                <p:nvPr/>
              </p:nvSpPr>
              <p:spPr>
                <a:xfrm flipH="1">
                  <a:off x="8512576" y="540841"/>
                  <a:ext cx="187792" cy="65126"/>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1" name="Google Shape;361;p17"/>
                <p:cNvSpPr/>
                <p:nvPr/>
              </p:nvSpPr>
              <p:spPr>
                <a:xfrm flipH="1">
                  <a:off x="8510853" y="538314"/>
                  <a:ext cx="189859" cy="6593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2" name="Google Shape;362;p17"/>
                <p:cNvSpPr/>
                <p:nvPr/>
              </p:nvSpPr>
              <p:spPr>
                <a:xfrm flipH="1">
                  <a:off x="8507523" y="533145"/>
                  <a:ext cx="193535" cy="6937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3" name="Google Shape;363;p17"/>
                <p:cNvSpPr/>
                <p:nvPr/>
              </p:nvSpPr>
              <p:spPr>
                <a:xfrm flipH="1">
                  <a:off x="8504651" y="528321"/>
                  <a:ext cx="196521" cy="70409"/>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4" name="Google Shape;364;p17"/>
                <p:cNvSpPr/>
                <p:nvPr/>
              </p:nvSpPr>
              <p:spPr>
                <a:xfrm flipH="1">
                  <a:off x="8502124" y="523497"/>
                  <a:ext cx="199048" cy="71328"/>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5" name="Google Shape;365;p17"/>
                <p:cNvSpPr/>
                <p:nvPr/>
              </p:nvSpPr>
              <p:spPr>
                <a:xfrm flipH="1">
                  <a:off x="8499827" y="518673"/>
                  <a:ext cx="201345" cy="7213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 name="Google Shape;366;p17"/>
                <p:cNvSpPr/>
                <p:nvPr/>
              </p:nvSpPr>
              <p:spPr>
                <a:xfrm flipH="1">
                  <a:off x="8497875" y="513964"/>
                  <a:ext cx="202953" cy="72706"/>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7" name="Google Shape;367;p17"/>
                <p:cNvSpPr/>
                <p:nvPr/>
              </p:nvSpPr>
              <p:spPr>
                <a:xfrm flipH="1">
                  <a:off x="8496152" y="509370"/>
                  <a:ext cx="204217" cy="73051"/>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8" name="Google Shape;368;p17"/>
                <p:cNvSpPr/>
                <p:nvPr/>
              </p:nvSpPr>
              <p:spPr>
                <a:xfrm flipH="1">
                  <a:off x="8493395" y="505694"/>
                  <a:ext cx="205135" cy="68112"/>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9" name="Google Shape;369;p17"/>
                <p:cNvSpPr/>
                <p:nvPr/>
              </p:nvSpPr>
              <p:spPr>
                <a:xfrm flipH="1">
                  <a:off x="8492361" y="524531"/>
                  <a:ext cx="116006" cy="44795"/>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0" name="Google Shape;370;p17"/>
                <p:cNvSpPr/>
                <p:nvPr/>
              </p:nvSpPr>
              <p:spPr>
                <a:xfrm flipH="1">
                  <a:off x="8491672" y="520166"/>
                  <a:ext cx="115202" cy="44566"/>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1" name="Google Shape;371;p17"/>
                <p:cNvSpPr/>
                <p:nvPr/>
              </p:nvSpPr>
              <p:spPr>
                <a:xfrm flipH="1">
                  <a:off x="8491098" y="511207"/>
                  <a:ext cx="112905" cy="44221"/>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2" name="Google Shape;372;p17"/>
                <p:cNvSpPr/>
                <p:nvPr/>
              </p:nvSpPr>
              <p:spPr>
                <a:xfrm flipH="1">
                  <a:off x="8491098" y="506728"/>
                  <a:ext cx="111527" cy="4399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3" name="Google Shape;373;p17"/>
                <p:cNvSpPr/>
                <p:nvPr/>
              </p:nvSpPr>
              <p:spPr>
                <a:xfrm flipH="1">
                  <a:off x="8491213" y="499607"/>
                  <a:ext cx="115662" cy="46174"/>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4" name="Google Shape;374;p17"/>
                <p:cNvSpPr/>
                <p:nvPr/>
              </p:nvSpPr>
              <p:spPr>
                <a:xfrm flipH="1">
                  <a:off x="8491557" y="490073"/>
                  <a:ext cx="129674" cy="50653"/>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5" name="Google Shape;375;p17"/>
                <p:cNvSpPr/>
                <p:nvPr/>
              </p:nvSpPr>
              <p:spPr>
                <a:xfrm flipH="1">
                  <a:off x="8492361" y="481229"/>
                  <a:ext cx="140815" cy="54329"/>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6" name="Google Shape;376;p17"/>
                <p:cNvSpPr/>
                <p:nvPr/>
              </p:nvSpPr>
              <p:spPr>
                <a:xfrm flipH="1">
                  <a:off x="8493625" y="473419"/>
                  <a:ext cx="148626" cy="56741"/>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7" name="Google Shape;377;p17"/>
                <p:cNvSpPr/>
                <p:nvPr/>
              </p:nvSpPr>
              <p:spPr>
                <a:xfrm flipH="1">
                  <a:off x="8495577" y="466183"/>
                  <a:ext cx="153679" cy="5834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8" name="Google Shape;378;p17"/>
                <p:cNvSpPr/>
                <p:nvPr/>
              </p:nvSpPr>
              <p:spPr>
                <a:xfrm flipH="1">
                  <a:off x="8498334" y="459636"/>
                  <a:ext cx="156206" cy="59153"/>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9" name="Google Shape;379;p17"/>
                <p:cNvSpPr/>
                <p:nvPr/>
              </p:nvSpPr>
              <p:spPr>
                <a:xfrm flipH="1">
                  <a:off x="8332480" y="237843"/>
                  <a:ext cx="493428" cy="493324"/>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0" name="Google Shape;380;p17"/>
                <p:cNvSpPr txBox="1"/>
                <p:nvPr/>
              </p:nvSpPr>
              <p:spPr>
                <a:xfrm>
                  <a:off x="8316399" y="231845"/>
                  <a:ext cx="517500" cy="5175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2500" strike="noStrike">
                      <a:solidFill>
                        <a:schemeClr val="accent2"/>
                      </a:solidFill>
                      <a:latin typeface="Be Vietnam Pro SemiBold"/>
                      <a:ea typeface="Be Vietnam Pro SemiBold"/>
                      <a:cs typeface="Be Vietnam Pro SemiBold"/>
                      <a:sym typeface="Be Vietnam Pro SemiBold"/>
                    </a:rPr>
                    <a:t>$</a:t>
                  </a:r>
                  <a:endParaRPr sz="2500" strike="noStrike">
                    <a:solidFill>
                      <a:schemeClr val="accent2"/>
                    </a:solidFill>
                    <a:latin typeface="Be Vietnam Pro SemiBold"/>
                    <a:ea typeface="Be Vietnam Pro SemiBold"/>
                    <a:cs typeface="Be Vietnam Pro SemiBold"/>
                    <a:sym typeface="Be Vietnam Pro SemiBold"/>
                  </a:endParaRPr>
                </a:p>
              </p:txBody>
            </p:sp>
          </p:grpSp>
          <p:sp>
            <p:nvSpPr>
              <p:cNvPr id="381" name="Google Shape;381;p17"/>
              <p:cNvSpPr/>
              <p:nvPr/>
            </p:nvSpPr>
            <p:spPr>
              <a:xfrm flipH="1">
                <a:off x="8263946" y="4634900"/>
                <a:ext cx="880704" cy="77925"/>
              </a:xfrm>
              <a:custGeom>
                <a:rect b="b" l="l" r="r" t="t"/>
                <a:pathLst>
                  <a:path extrusionOk="0" h="227" w="5369">
                    <a:moveTo>
                      <a:pt x="5369" y="114"/>
                    </a:moveTo>
                    <a:cubicBezTo>
                      <a:pt x="5369" y="134"/>
                      <a:pt x="5245" y="154"/>
                      <a:pt x="5010" y="171"/>
                    </a:cubicBezTo>
                    <a:cubicBezTo>
                      <a:pt x="4774" y="189"/>
                      <a:pt x="4435" y="202"/>
                      <a:pt x="4027" y="212"/>
                    </a:cubicBezTo>
                    <a:cubicBezTo>
                      <a:pt x="3619" y="222"/>
                      <a:pt x="3155" y="227"/>
                      <a:pt x="2684" y="227"/>
                    </a:cubicBezTo>
                    <a:cubicBezTo>
                      <a:pt x="2212" y="227"/>
                      <a:pt x="1750" y="222"/>
                      <a:pt x="1342" y="212"/>
                    </a:cubicBezTo>
                    <a:cubicBezTo>
                      <a:pt x="934" y="202"/>
                      <a:pt x="594" y="189"/>
                      <a:pt x="359" y="171"/>
                    </a:cubicBezTo>
                    <a:cubicBezTo>
                      <a:pt x="123" y="154"/>
                      <a:pt x="0" y="134"/>
                      <a:pt x="0" y="114"/>
                    </a:cubicBezTo>
                    <a:cubicBezTo>
                      <a:pt x="0" y="94"/>
                      <a:pt x="124" y="74"/>
                      <a:pt x="359" y="57"/>
                    </a:cubicBezTo>
                    <a:cubicBezTo>
                      <a:pt x="595" y="40"/>
                      <a:pt x="934" y="25"/>
                      <a:pt x="1342" y="15"/>
                    </a:cubicBezTo>
                    <a:cubicBezTo>
                      <a:pt x="1750" y="5"/>
                      <a:pt x="2213" y="0"/>
                      <a:pt x="2684" y="0"/>
                    </a:cubicBezTo>
                    <a:cubicBezTo>
                      <a:pt x="3156" y="0"/>
                      <a:pt x="3619" y="5"/>
                      <a:pt x="4027" y="15"/>
                    </a:cubicBezTo>
                    <a:cubicBezTo>
                      <a:pt x="4435" y="25"/>
                      <a:pt x="4774" y="40"/>
                      <a:pt x="5010" y="57"/>
                    </a:cubicBezTo>
                    <a:cubicBezTo>
                      <a:pt x="5245" y="74"/>
                      <a:pt x="5369" y="94"/>
                      <a:pt x="5369" y="114"/>
                    </a:cubicBezTo>
                    <a:close/>
                  </a:path>
                </a:pathLst>
              </a:custGeom>
              <a:solidFill>
                <a:srgbClr val="61795F">
                  <a:alpha val="20000"/>
                </a:srgbClr>
              </a:solidFill>
              <a:ln>
                <a:noFill/>
              </a:ln>
            </p:spPr>
            <p:txBody>
              <a:bodyPr anchorCtr="1" anchor="ctr" bIns="36700" lIns="90000" spcFirstLastPara="1" rIns="90000" wrap="square" tIns="36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382" name="Google Shape;382;p17"/>
              <p:cNvGrpSpPr/>
              <p:nvPr/>
            </p:nvGrpSpPr>
            <p:grpSpPr>
              <a:xfrm>
                <a:off x="8308121" y="4168622"/>
                <a:ext cx="763035" cy="488681"/>
                <a:chOff x="7504675" y="948450"/>
                <a:chExt cx="1903305" cy="1218960"/>
              </a:xfrm>
            </p:grpSpPr>
            <p:sp>
              <p:nvSpPr>
                <p:cNvPr id="383" name="Google Shape;383;p17"/>
                <p:cNvSpPr/>
                <p:nvPr/>
              </p:nvSpPr>
              <p:spPr>
                <a:xfrm>
                  <a:off x="7740108" y="1194690"/>
                  <a:ext cx="1447560" cy="248760"/>
                </a:xfrm>
                <a:custGeom>
                  <a:rect b="b" l="l" r="r" t="t"/>
                  <a:pathLst>
                    <a:path extrusionOk="0" h="691" w="4021">
                      <a:moveTo>
                        <a:pt x="0" y="0"/>
                      </a:moveTo>
                      <a:lnTo>
                        <a:pt x="4021" y="0"/>
                      </a:lnTo>
                      <a:lnTo>
                        <a:pt x="4021" y="691"/>
                      </a:lnTo>
                      <a:lnTo>
                        <a:pt x="0" y="691"/>
                      </a:lnTo>
                      <a:lnTo>
                        <a:pt x="0"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384" name="Google Shape;384;p17"/>
                <p:cNvGrpSpPr/>
                <p:nvPr/>
              </p:nvGrpSpPr>
              <p:grpSpPr>
                <a:xfrm>
                  <a:off x="7849188" y="1194690"/>
                  <a:ext cx="1222560" cy="248760"/>
                  <a:chOff x="7849188" y="1194690"/>
                  <a:chExt cx="1222560" cy="248760"/>
                </a:xfrm>
              </p:grpSpPr>
              <p:sp>
                <p:nvSpPr>
                  <p:cNvPr id="385" name="Google Shape;385;p17"/>
                  <p:cNvSpPr/>
                  <p:nvPr/>
                </p:nvSpPr>
                <p:spPr>
                  <a:xfrm>
                    <a:off x="7849188" y="119469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6" name="Google Shape;386;p17"/>
                  <p:cNvSpPr/>
                  <p:nvPr/>
                </p:nvSpPr>
                <p:spPr>
                  <a:xfrm>
                    <a:off x="8039628" y="119469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7" name="Google Shape;387;p17"/>
                  <p:cNvSpPr/>
                  <p:nvPr/>
                </p:nvSpPr>
                <p:spPr>
                  <a:xfrm>
                    <a:off x="8230428" y="119469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8" name="Google Shape;388;p17"/>
                  <p:cNvSpPr/>
                  <p:nvPr/>
                </p:nvSpPr>
                <p:spPr>
                  <a:xfrm>
                    <a:off x="8421228" y="119469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9" name="Google Shape;389;p17"/>
                  <p:cNvSpPr/>
                  <p:nvPr/>
                </p:nvSpPr>
                <p:spPr>
                  <a:xfrm>
                    <a:off x="8612028" y="119469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0" name="Google Shape;390;p17"/>
                  <p:cNvSpPr/>
                  <p:nvPr/>
                </p:nvSpPr>
                <p:spPr>
                  <a:xfrm>
                    <a:off x="8802828" y="119469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1" name="Google Shape;391;p17"/>
                  <p:cNvSpPr/>
                  <p:nvPr/>
                </p:nvSpPr>
                <p:spPr>
                  <a:xfrm>
                    <a:off x="8993628" y="119469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92" name="Google Shape;392;p17"/>
                <p:cNvSpPr/>
                <p:nvPr/>
              </p:nvSpPr>
              <p:spPr>
                <a:xfrm>
                  <a:off x="7960420" y="948450"/>
                  <a:ext cx="1447560" cy="248760"/>
                </a:xfrm>
                <a:custGeom>
                  <a:rect b="b" l="l" r="r" t="t"/>
                  <a:pathLst>
                    <a:path extrusionOk="0" h="691" w="4021">
                      <a:moveTo>
                        <a:pt x="0" y="0"/>
                      </a:moveTo>
                      <a:lnTo>
                        <a:pt x="4021" y="0"/>
                      </a:lnTo>
                      <a:lnTo>
                        <a:pt x="4021" y="691"/>
                      </a:lnTo>
                      <a:lnTo>
                        <a:pt x="0" y="691"/>
                      </a:lnTo>
                      <a:lnTo>
                        <a:pt x="0"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393" name="Google Shape;393;p17"/>
                <p:cNvGrpSpPr/>
                <p:nvPr/>
              </p:nvGrpSpPr>
              <p:grpSpPr>
                <a:xfrm>
                  <a:off x="8069500" y="948450"/>
                  <a:ext cx="1222920" cy="248760"/>
                  <a:chOff x="8069500" y="948450"/>
                  <a:chExt cx="1222920" cy="248760"/>
                </a:xfrm>
              </p:grpSpPr>
              <p:sp>
                <p:nvSpPr>
                  <p:cNvPr id="394" name="Google Shape;394;p17"/>
                  <p:cNvSpPr/>
                  <p:nvPr/>
                </p:nvSpPr>
                <p:spPr>
                  <a:xfrm>
                    <a:off x="8069500" y="94845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5" name="Google Shape;395;p17"/>
                  <p:cNvSpPr/>
                  <p:nvPr/>
                </p:nvSpPr>
                <p:spPr>
                  <a:xfrm>
                    <a:off x="8260300" y="94845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6" name="Google Shape;396;p17"/>
                  <p:cNvSpPr/>
                  <p:nvPr/>
                </p:nvSpPr>
                <p:spPr>
                  <a:xfrm>
                    <a:off x="8451100" y="94845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 name="Google Shape;397;p17"/>
                  <p:cNvSpPr/>
                  <p:nvPr/>
                </p:nvSpPr>
                <p:spPr>
                  <a:xfrm>
                    <a:off x="8641900" y="94845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8" name="Google Shape;398;p17"/>
                  <p:cNvSpPr/>
                  <p:nvPr/>
                </p:nvSpPr>
                <p:spPr>
                  <a:xfrm>
                    <a:off x="8832340" y="94845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9" name="Google Shape;399;p17"/>
                  <p:cNvSpPr/>
                  <p:nvPr/>
                </p:nvSpPr>
                <p:spPr>
                  <a:xfrm>
                    <a:off x="9023140" y="94845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 name="Google Shape;400;p17"/>
                  <p:cNvSpPr/>
                  <p:nvPr/>
                </p:nvSpPr>
                <p:spPr>
                  <a:xfrm>
                    <a:off x="9213940" y="94845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401" name="Google Shape;401;p17"/>
                <p:cNvSpPr/>
                <p:nvPr/>
              </p:nvSpPr>
              <p:spPr>
                <a:xfrm>
                  <a:off x="7778268" y="1442010"/>
                  <a:ext cx="1447560" cy="248400"/>
                </a:xfrm>
                <a:custGeom>
                  <a:rect b="b" l="l" r="r" t="t"/>
                  <a:pathLst>
                    <a:path extrusionOk="0" h="690" w="4021">
                      <a:moveTo>
                        <a:pt x="0" y="0"/>
                      </a:moveTo>
                      <a:lnTo>
                        <a:pt x="4021" y="0"/>
                      </a:lnTo>
                      <a:lnTo>
                        <a:pt x="4021" y="690"/>
                      </a:lnTo>
                      <a:lnTo>
                        <a:pt x="0" y="690"/>
                      </a:lnTo>
                      <a:lnTo>
                        <a:pt x="0"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2" name="Google Shape;402;p17"/>
                <p:cNvSpPr/>
                <p:nvPr/>
              </p:nvSpPr>
              <p:spPr>
                <a:xfrm>
                  <a:off x="7504675" y="1678530"/>
                  <a:ext cx="1447560" cy="248760"/>
                </a:xfrm>
                <a:custGeom>
                  <a:rect b="b" l="l" r="r" t="t"/>
                  <a:pathLst>
                    <a:path extrusionOk="0" h="691" w="4021">
                      <a:moveTo>
                        <a:pt x="0" y="0"/>
                      </a:moveTo>
                      <a:lnTo>
                        <a:pt x="4021" y="0"/>
                      </a:lnTo>
                      <a:lnTo>
                        <a:pt x="4021" y="691"/>
                      </a:lnTo>
                      <a:lnTo>
                        <a:pt x="0" y="691"/>
                      </a:lnTo>
                      <a:lnTo>
                        <a:pt x="0"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3" name="Google Shape;403;p17"/>
                <p:cNvSpPr/>
                <p:nvPr/>
              </p:nvSpPr>
              <p:spPr>
                <a:xfrm>
                  <a:off x="7778268" y="1919010"/>
                  <a:ext cx="1447560" cy="248400"/>
                </a:xfrm>
                <a:custGeom>
                  <a:rect b="b" l="l" r="r" t="t"/>
                  <a:pathLst>
                    <a:path extrusionOk="0" h="690" w="4021">
                      <a:moveTo>
                        <a:pt x="0" y="0"/>
                      </a:moveTo>
                      <a:lnTo>
                        <a:pt x="4021" y="0"/>
                      </a:lnTo>
                      <a:lnTo>
                        <a:pt x="4021" y="690"/>
                      </a:lnTo>
                      <a:lnTo>
                        <a:pt x="0" y="690"/>
                      </a:lnTo>
                      <a:lnTo>
                        <a:pt x="0"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404" name="Google Shape;404;p17"/>
                <p:cNvGrpSpPr/>
                <p:nvPr/>
              </p:nvGrpSpPr>
              <p:grpSpPr>
                <a:xfrm>
                  <a:off x="7613755" y="1442010"/>
                  <a:ext cx="1496512" cy="725400"/>
                  <a:chOff x="7613755" y="1442010"/>
                  <a:chExt cx="1496512" cy="725400"/>
                </a:xfrm>
              </p:grpSpPr>
              <p:sp>
                <p:nvSpPr>
                  <p:cNvPr id="405" name="Google Shape;405;p17"/>
                  <p:cNvSpPr/>
                  <p:nvPr/>
                </p:nvSpPr>
                <p:spPr>
                  <a:xfrm>
                    <a:off x="7887348" y="1442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 name="Google Shape;406;p17"/>
                  <p:cNvSpPr/>
                  <p:nvPr/>
                </p:nvSpPr>
                <p:spPr>
                  <a:xfrm>
                    <a:off x="8078148" y="1442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7" name="Google Shape;407;p17"/>
                  <p:cNvSpPr/>
                  <p:nvPr/>
                </p:nvSpPr>
                <p:spPr>
                  <a:xfrm>
                    <a:off x="8268948" y="1442010"/>
                    <a:ext cx="78120" cy="248400"/>
                  </a:xfrm>
                  <a:custGeom>
                    <a:rect b="b" l="l" r="r" t="t"/>
                    <a:pathLst>
                      <a:path extrusionOk="0" h="690" w="217">
                        <a:moveTo>
                          <a:pt x="0" y="0"/>
                        </a:moveTo>
                        <a:lnTo>
                          <a:pt x="217" y="0"/>
                        </a:lnTo>
                        <a:lnTo>
                          <a:pt x="217"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 name="Google Shape;408;p17"/>
                  <p:cNvSpPr/>
                  <p:nvPr/>
                </p:nvSpPr>
                <p:spPr>
                  <a:xfrm>
                    <a:off x="8459748" y="1442010"/>
                    <a:ext cx="78120" cy="248400"/>
                  </a:xfrm>
                  <a:custGeom>
                    <a:rect b="b" l="l" r="r" t="t"/>
                    <a:pathLst>
                      <a:path extrusionOk="0" h="690" w="217">
                        <a:moveTo>
                          <a:pt x="0" y="0"/>
                        </a:moveTo>
                        <a:lnTo>
                          <a:pt x="217" y="0"/>
                        </a:lnTo>
                        <a:lnTo>
                          <a:pt x="217"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9" name="Google Shape;409;p17"/>
                  <p:cNvSpPr/>
                  <p:nvPr/>
                </p:nvSpPr>
                <p:spPr>
                  <a:xfrm>
                    <a:off x="8650188" y="1442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 name="Google Shape;410;p17"/>
                  <p:cNvSpPr/>
                  <p:nvPr/>
                </p:nvSpPr>
                <p:spPr>
                  <a:xfrm>
                    <a:off x="8840988" y="1442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1" name="Google Shape;411;p17"/>
                  <p:cNvSpPr/>
                  <p:nvPr/>
                </p:nvSpPr>
                <p:spPr>
                  <a:xfrm>
                    <a:off x="9031788" y="1442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2" name="Google Shape;412;p17"/>
                  <p:cNvSpPr/>
                  <p:nvPr/>
                </p:nvSpPr>
                <p:spPr>
                  <a:xfrm>
                    <a:off x="7613755" y="167853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3" name="Google Shape;413;p17"/>
                  <p:cNvSpPr/>
                  <p:nvPr/>
                </p:nvSpPr>
                <p:spPr>
                  <a:xfrm>
                    <a:off x="7804555" y="167853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4" name="Google Shape;414;p17"/>
                  <p:cNvSpPr/>
                  <p:nvPr/>
                </p:nvSpPr>
                <p:spPr>
                  <a:xfrm>
                    <a:off x="7995355" y="167853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5" name="Google Shape;415;p17"/>
                  <p:cNvSpPr/>
                  <p:nvPr/>
                </p:nvSpPr>
                <p:spPr>
                  <a:xfrm>
                    <a:off x="8185795" y="167853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 name="Google Shape;416;p17"/>
                  <p:cNvSpPr/>
                  <p:nvPr/>
                </p:nvSpPr>
                <p:spPr>
                  <a:xfrm>
                    <a:off x="8376595" y="167853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7" name="Google Shape;417;p17"/>
                  <p:cNvSpPr/>
                  <p:nvPr/>
                </p:nvSpPr>
                <p:spPr>
                  <a:xfrm>
                    <a:off x="8567395" y="167853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 name="Google Shape;418;p17"/>
                  <p:cNvSpPr/>
                  <p:nvPr/>
                </p:nvSpPr>
                <p:spPr>
                  <a:xfrm>
                    <a:off x="8758195" y="167853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9" name="Google Shape;419;p17"/>
                  <p:cNvSpPr/>
                  <p:nvPr/>
                </p:nvSpPr>
                <p:spPr>
                  <a:xfrm>
                    <a:off x="7887348" y="1919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0" name="Google Shape;420;p17"/>
                  <p:cNvSpPr/>
                  <p:nvPr/>
                </p:nvSpPr>
                <p:spPr>
                  <a:xfrm>
                    <a:off x="8078148" y="1919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1" name="Google Shape;421;p17"/>
                  <p:cNvSpPr/>
                  <p:nvPr/>
                </p:nvSpPr>
                <p:spPr>
                  <a:xfrm>
                    <a:off x="8268948" y="1919010"/>
                    <a:ext cx="78120" cy="248400"/>
                  </a:xfrm>
                  <a:custGeom>
                    <a:rect b="b" l="l" r="r" t="t"/>
                    <a:pathLst>
                      <a:path extrusionOk="0" h="690" w="217">
                        <a:moveTo>
                          <a:pt x="0" y="0"/>
                        </a:moveTo>
                        <a:lnTo>
                          <a:pt x="217" y="0"/>
                        </a:lnTo>
                        <a:lnTo>
                          <a:pt x="217"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2" name="Google Shape;422;p17"/>
                  <p:cNvSpPr/>
                  <p:nvPr/>
                </p:nvSpPr>
                <p:spPr>
                  <a:xfrm>
                    <a:off x="8459748" y="1919010"/>
                    <a:ext cx="78120" cy="248400"/>
                  </a:xfrm>
                  <a:custGeom>
                    <a:rect b="b" l="l" r="r" t="t"/>
                    <a:pathLst>
                      <a:path extrusionOk="0" h="690" w="217">
                        <a:moveTo>
                          <a:pt x="0" y="0"/>
                        </a:moveTo>
                        <a:lnTo>
                          <a:pt x="217" y="0"/>
                        </a:lnTo>
                        <a:lnTo>
                          <a:pt x="217"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3" name="Google Shape;423;p17"/>
                  <p:cNvSpPr/>
                  <p:nvPr/>
                </p:nvSpPr>
                <p:spPr>
                  <a:xfrm>
                    <a:off x="8650188" y="1919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4" name="Google Shape;424;p17"/>
                  <p:cNvSpPr/>
                  <p:nvPr/>
                </p:nvSpPr>
                <p:spPr>
                  <a:xfrm>
                    <a:off x="8840988" y="1919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5" name="Google Shape;425;p17"/>
                  <p:cNvSpPr/>
                  <p:nvPr/>
                </p:nvSpPr>
                <p:spPr>
                  <a:xfrm>
                    <a:off x="9031788" y="1919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26" name="Google Shape;426;p17"/>
                <p:cNvGrpSpPr/>
                <p:nvPr/>
              </p:nvGrpSpPr>
              <p:grpSpPr>
                <a:xfrm>
                  <a:off x="7541395" y="1194690"/>
                  <a:ext cx="1683352" cy="772200"/>
                  <a:chOff x="7541395" y="1194690"/>
                  <a:chExt cx="1683352" cy="772200"/>
                </a:xfrm>
              </p:grpSpPr>
              <p:sp>
                <p:nvSpPr>
                  <p:cNvPr id="427" name="Google Shape;427;p17"/>
                  <p:cNvSpPr/>
                  <p:nvPr/>
                </p:nvSpPr>
                <p:spPr>
                  <a:xfrm>
                    <a:off x="7776828" y="1194690"/>
                    <a:ext cx="1409400" cy="48240"/>
                  </a:xfrm>
                  <a:custGeom>
                    <a:rect b="b" l="l" r="r" t="t"/>
                    <a:pathLst>
                      <a:path extrusionOk="0" h="134" w="3915">
                        <a:moveTo>
                          <a:pt x="0" y="0"/>
                        </a:moveTo>
                        <a:lnTo>
                          <a:pt x="3915" y="0"/>
                        </a:lnTo>
                        <a:lnTo>
                          <a:pt x="3915" y="134"/>
                        </a:lnTo>
                        <a:lnTo>
                          <a:pt x="0" y="134"/>
                        </a:lnTo>
                        <a:lnTo>
                          <a:pt x="0" y="0"/>
                        </a:lnTo>
                        <a:close/>
                      </a:path>
                    </a:pathLst>
                  </a:custGeom>
                  <a:solidFill>
                    <a:schemeClr val="accen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8" name="Google Shape;428;p17"/>
                  <p:cNvSpPr/>
                  <p:nvPr/>
                </p:nvSpPr>
                <p:spPr>
                  <a:xfrm>
                    <a:off x="7814988" y="1442010"/>
                    <a:ext cx="1409760" cy="47880"/>
                  </a:xfrm>
                  <a:custGeom>
                    <a:rect b="b" l="l" r="r" t="t"/>
                    <a:pathLst>
                      <a:path extrusionOk="0" h="133" w="3916">
                        <a:moveTo>
                          <a:pt x="0" y="0"/>
                        </a:moveTo>
                        <a:lnTo>
                          <a:pt x="3916" y="0"/>
                        </a:lnTo>
                        <a:lnTo>
                          <a:pt x="3916" y="133"/>
                        </a:lnTo>
                        <a:lnTo>
                          <a:pt x="0" y="133"/>
                        </a:lnTo>
                        <a:lnTo>
                          <a:pt x="0" y="0"/>
                        </a:lnTo>
                        <a:close/>
                      </a:path>
                    </a:pathLst>
                  </a:custGeom>
                  <a:solidFill>
                    <a:schemeClr val="accent2"/>
                  </a:solidFill>
                  <a:ln>
                    <a:noFill/>
                  </a:ln>
                </p:spPr>
                <p:txBody>
                  <a:bodyPr anchorCtr="1" anchor="ctr" bIns="2875" lIns="90000" spcFirstLastPara="1" rIns="90000" wrap="square" tIns="28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9" name="Google Shape;429;p17"/>
                  <p:cNvSpPr/>
                  <p:nvPr/>
                </p:nvSpPr>
                <p:spPr>
                  <a:xfrm>
                    <a:off x="7541395" y="1678530"/>
                    <a:ext cx="1409760" cy="48240"/>
                  </a:xfrm>
                  <a:custGeom>
                    <a:rect b="b" l="l" r="r" t="t"/>
                    <a:pathLst>
                      <a:path extrusionOk="0" h="134" w="3916">
                        <a:moveTo>
                          <a:pt x="0" y="0"/>
                        </a:moveTo>
                        <a:lnTo>
                          <a:pt x="3916" y="0"/>
                        </a:lnTo>
                        <a:lnTo>
                          <a:pt x="3916" y="134"/>
                        </a:lnTo>
                        <a:lnTo>
                          <a:pt x="0" y="134"/>
                        </a:lnTo>
                        <a:lnTo>
                          <a:pt x="0" y="0"/>
                        </a:lnTo>
                        <a:close/>
                      </a:path>
                    </a:pathLst>
                  </a:custGeom>
                  <a:solidFill>
                    <a:schemeClr val="accen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0" name="Google Shape;430;p17"/>
                  <p:cNvSpPr/>
                  <p:nvPr/>
                </p:nvSpPr>
                <p:spPr>
                  <a:xfrm>
                    <a:off x="7814988" y="1919010"/>
                    <a:ext cx="1409760" cy="47880"/>
                  </a:xfrm>
                  <a:custGeom>
                    <a:rect b="b" l="l" r="r" t="t"/>
                    <a:pathLst>
                      <a:path extrusionOk="0" h="133" w="3916">
                        <a:moveTo>
                          <a:pt x="0" y="0"/>
                        </a:moveTo>
                        <a:lnTo>
                          <a:pt x="3916" y="0"/>
                        </a:lnTo>
                        <a:lnTo>
                          <a:pt x="3916" y="133"/>
                        </a:lnTo>
                        <a:lnTo>
                          <a:pt x="0" y="133"/>
                        </a:lnTo>
                        <a:lnTo>
                          <a:pt x="0" y="0"/>
                        </a:lnTo>
                        <a:close/>
                      </a:path>
                    </a:pathLst>
                  </a:custGeom>
                  <a:solidFill>
                    <a:schemeClr val="accent2"/>
                  </a:solidFill>
                  <a:ln>
                    <a:noFill/>
                  </a:ln>
                </p:spPr>
                <p:txBody>
                  <a:bodyPr anchorCtr="1" anchor="ctr" bIns="2875" lIns="90000" spcFirstLastPara="1" rIns="90000" wrap="square" tIns="28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grpSp>
      <p:sp>
        <p:nvSpPr>
          <p:cNvPr id="431" name="Google Shape;431;p17"/>
          <p:cNvSpPr txBox="1"/>
          <p:nvPr>
            <p:ph type="title"/>
          </p:nvPr>
        </p:nvSpPr>
        <p:spPr>
          <a:xfrm>
            <a:off x="722376" y="448056"/>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432" name="Google Shape;432;p17"/>
          <p:cNvSpPr txBox="1"/>
          <p:nvPr>
            <p:ph idx="1" type="subTitle"/>
          </p:nvPr>
        </p:nvSpPr>
        <p:spPr>
          <a:xfrm>
            <a:off x="4791252" y="2696125"/>
            <a:ext cx="2868300" cy="153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33" name="Google Shape;433;p17"/>
          <p:cNvSpPr txBox="1"/>
          <p:nvPr>
            <p:ph idx="2" type="subTitle"/>
          </p:nvPr>
        </p:nvSpPr>
        <p:spPr>
          <a:xfrm>
            <a:off x="1119350" y="2696125"/>
            <a:ext cx="2868300" cy="153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34" name="Google Shape;434;p17"/>
          <p:cNvSpPr txBox="1"/>
          <p:nvPr>
            <p:ph idx="3" type="subTitle"/>
          </p:nvPr>
        </p:nvSpPr>
        <p:spPr>
          <a:xfrm>
            <a:off x="1119350" y="2311350"/>
            <a:ext cx="2868300" cy="438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
        <p:nvSpPr>
          <p:cNvPr id="435" name="Google Shape;435;p17"/>
          <p:cNvSpPr txBox="1"/>
          <p:nvPr>
            <p:ph idx="4" type="subTitle"/>
          </p:nvPr>
        </p:nvSpPr>
        <p:spPr>
          <a:xfrm>
            <a:off x="4791252" y="2311350"/>
            <a:ext cx="2868300" cy="438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6" name="Shape 436"/>
        <p:cNvGrpSpPr/>
        <p:nvPr/>
      </p:nvGrpSpPr>
      <p:grpSpPr>
        <a:xfrm>
          <a:off x="0" y="0"/>
          <a:ext cx="0" cy="0"/>
          <a:chOff x="0" y="0"/>
          <a:chExt cx="0" cy="0"/>
        </a:xfrm>
      </p:grpSpPr>
      <p:sp>
        <p:nvSpPr>
          <p:cNvPr id="437" name="Google Shape;437;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438" name="Google Shape;438;p18"/>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439" name="Google Shape;439;p18"/>
          <p:cNvGrpSpPr/>
          <p:nvPr/>
        </p:nvGrpSpPr>
        <p:grpSpPr>
          <a:xfrm>
            <a:off x="25" y="4618550"/>
            <a:ext cx="9144629" cy="532352"/>
            <a:chOff x="25" y="4618550"/>
            <a:chExt cx="9144629" cy="532352"/>
          </a:xfrm>
        </p:grpSpPr>
        <p:grpSp>
          <p:nvGrpSpPr>
            <p:cNvPr id="440" name="Google Shape;440;p18"/>
            <p:cNvGrpSpPr/>
            <p:nvPr/>
          </p:nvGrpSpPr>
          <p:grpSpPr>
            <a:xfrm rot="-5400000">
              <a:off x="4426108" y="192467"/>
              <a:ext cx="292463" cy="9144629"/>
              <a:chOff x="217750" y="0"/>
              <a:chExt cx="292433" cy="5143500"/>
            </a:xfrm>
          </p:grpSpPr>
          <p:cxnSp>
            <p:nvCxnSpPr>
              <p:cNvPr id="441" name="Google Shape;441;p18"/>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42" name="Google Shape;442;p18"/>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443" name="Google Shape;443;p18"/>
            <p:cNvGrpSpPr/>
            <p:nvPr/>
          </p:nvGrpSpPr>
          <p:grpSpPr>
            <a:xfrm>
              <a:off x="292691" y="4618550"/>
              <a:ext cx="2924317" cy="532352"/>
              <a:chOff x="292691" y="4618550"/>
              <a:chExt cx="2924317" cy="532352"/>
            </a:xfrm>
          </p:grpSpPr>
          <p:grpSp>
            <p:nvGrpSpPr>
              <p:cNvPr id="444" name="Google Shape;444;p18"/>
              <p:cNvGrpSpPr/>
              <p:nvPr/>
            </p:nvGrpSpPr>
            <p:grpSpPr>
              <a:xfrm>
                <a:off x="292691" y="4618550"/>
                <a:ext cx="1169733" cy="532352"/>
                <a:chOff x="1387483" y="0"/>
                <a:chExt cx="1169733" cy="5143500"/>
              </a:xfrm>
            </p:grpSpPr>
            <p:cxnSp>
              <p:nvCxnSpPr>
                <p:cNvPr id="445" name="Google Shape;445;p18"/>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46" name="Google Shape;446;p18"/>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47" name="Google Shape;447;p18"/>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48" name="Google Shape;448;p18"/>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49" name="Google Shape;449;p18"/>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450" name="Google Shape;450;p18"/>
              <p:cNvGrpSpPr/>
              <p:nvPr/>
            </p:nvGrpSpPr>
            <p:grpSpPr>
              <a:xfrm>
                <a:off x="1754841" y="4618550"/>
                <a:ext cx="1462167" cy="532352"/>
                <a:chOff x="1387483" y="0"/>
                <a:chExt cx="1462167" cy="5143500"/>
              </a:xfrm>
            </p:grpSpPr>
            <p:cxnSp>
              <p:nvCxnSpPr>
                <p:cNvPr id="451" name="Google Shape;451;p18"/>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52" name="Google Shape;452;p18"/>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53" name="Google Shape;453;p18"/>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54" name="Google Shape;454;p18"/>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55" name="Google Shape;455;p18"/>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56" name="Google Shape;456;p18"/>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457" name="Google Shape;457;p18"/>
            <p:cNvGrpSpPr/>
            <p:nvPr/>
          </p:nvGrpSpPr>
          <p:grpSpPr>
            <a:xfrm>
              <a:off x="3509424" y="4618550"/>
              <a:ext cx="2631883" cy="532352"/>
              <a:chOff x="585124" y="4618550"/>
              <a:chExt cx="2631883" cy="532352"/>
            </a:xfrm>
          </p:grpSpPr>
          <p:grpSp>
            <p:nvGrpSpPr>
              <p:cNvPr id="458" name="Google Shape;458;p18"/>
              <p:cNvGrpSpPr/>
              <p:nvPr/>
            </p:nvGrpSpPr>
            <p:grpSpPr>
              <a:xfrm>
                <a:off x="585124" y="4618550"/>
                <a:ext cx="877300" cy="532352"/>
                <a:chOff x="1679917" y="0"/>
                <a:chExt cx="877300" cy="5143500"/>
              </a:xfrm>
            </p:grpSpPr>
            <p:cxnSp>
              <p:nvCxnSpPr>
                <p:cNvPr id="459" name="Google Shape;459;p18"/>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60" name="Google Shape;460;p18"/>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61" name="Google Shape;461;p18"/>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62" name="Google Shape;462;p18"/>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463" name="Google Shape;463;p18"/>
              <p:cNvGrpSpPr/>
              <p:nvPr/>
            </p:nvGrpSpPr>
            <p:grpSpPr>
              <a:xfrm>
                <a:off x="1754841" y="4618550"/>
                <a:ext cx="1462167" cy="532352"/>
                <a:chOff x="1387483" y="0"/>
                <a:chExt cx="1462167" cy="5143500"/>
              </a:xfrm>
            </p:grpSpPr>
            <p:cxnSp>
              <p:nvCxnSpPr>
                <p:cNvPr id="464" name="Google Shape;464;p18"/>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65" name="Google Shape;465;p18"/>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66" name="Google Shape;466;p18"/>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67" name="Google Shape;467;p18"/>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68" name="Google Shape;468;p18"/>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69" name="Google Shape;469;p18"/>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470" name="Google Shape;470;p18"/>
            <p:cNvGrpSpPr/>
            <p:nvPr/>
          </p:nvGrpSpPr>
          <p:grpSpPr>
            <a:xfrm>
              <a:off x="6433732" y="4618550"/>
              <a:ext cx="2339450" cy="532352"/>
              <a:chOff x="877557" y="4618550"/>
              <a:chExt cx="2339450" cy="532352"/>
            </a:xfrm>
          </p:grpSpPr>
          <p:grpSp>
            <p:nvGrpSpPr>
              <p:cNvPr id="471" name="Google Shape;471;p18"/>
              <p:cNvGrpSpPr/>
              <p:nvPr/>
            </p:nvGrpSpPr>
            <p:grpSpPr>
              <a:xfrm>
                <a:off x="877557" y="4618550"/>
                <a:ext cx="584867" cy="532352"/>
                <a:chOff x="1972350" y="0"/>
                <a:chExt cx="584867" cy="5143500"/>
              </a:xfrm>
            </p:grpSpPr>
            <p:cxnSp>
              <p:nvCxnSpPr>
                <p:cNvPr id="472" name="Google Shape;472;p18"/>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73" name="Google Shape;473;p18"/>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74" name="Google Shape;474;p18"/>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475" name="Google Shape;475;p18"/>
              <p:cNvGrpSpPr/>
              <p:nvPr/>
            </p:nvGrpSpPr>
            <p:grpSpPr>
              <a:xfrm>
                <a:off x="1754841" y="4618550"/>
                <a:ext cx="1462167" cy="532352"/>
                <a:chOff x="1387483" y="0"/>
                <a:chExt cx="1462167" cy="5143500"/>
              </a:xfrm>
            </p:grpSpPr>
            <p:cxnSp>
              <p:nvCxnSpPr>
                <p:cNvPr id="476" name="Google Shape;476;p18"/>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77" name="Google Shape;477;p18"/>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78" name="Google Shape;478;p18"/>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79" name="Google Shape;479;p18"/>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80" name="Google Shape;480;p18"/>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81" name="Google Shape;481;p18"/>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482" name="Google Shape;482;p18"/>
            <p:cNvGrpSpPr/>
            <p:nvPr/>
          </p:nvGrpSpPr>
          <p:grpSpPr>
            <a:xfrm>
              <a:off x="8773182" y="4618550"/>
              <a:ext cx="292433" cy="532352"/>
              <a:chOff x="1972350" y="0"/>
              <a:chExt cx="292433" cy="5143500"/>
            </a:xfrm>
          </p:grpSpPr>
          <p:cxnSp>
            <p:nvCxnSpPr>
              <p:cNvPr id="483" name="Google Shape;483;p18"/>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484" name="Google Shape;484;p18"/>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485" name="Google Shape;485;p18"/>
          <p:cNvGrpSpPr/>
          <p:nvPr/>
        </p:nvGrpSpPr>
        <p:grpSpPr>
          <a:xfrm>
            <a:off x="94971" y="186671"/>
            <a:ext cx="8946263" cy="4526153"/>
            <a:chOff x="94971" y="186671"/>
            <a:chExt cx="8946263" cy="4526153"/>
          </a:xfrm>
        </p:grpSpPr>
        <p:grpSp>
          <p:nvGrpSpPr>
            <p:cNvPr id="486" name="Google Shape;486;p18"/>
            <p:cNvGrpSpPr/>
            <p:nvPr/>
          </p:nvGrpSpPr>
          <p:grpSpPr>
            <a:xfrm>
              <a:off x="94971" y="3831824"/>
              <a:ext cx="751204" cy="881001"/>
              <a:chOff x="94971" y="3831824"/>
              <a:chExt cx="751204" cy="881001"/>
            </a:xfrm>
          </p:grpSpPr>
          <p:grpSp>
            <p:nvGrpSpPr>
              <p:cNvPr id="487" name="Google Shape;487;p18"/>
              <p:cNvGrpSpPr/>
              <p:nvPr/>
            </p:nvGrpSpPr>
            <p:grpSpPr>
              <a:xfrm>
                <a:off x="301670" y="3831824"/>
                <a:ext cx="416874" cy="416806"/>
                <a:chOff x="8269423" y="174900"/>
                <a:chExt cx="619426" cy="619325"/>
              </a:xfrm>
            </p:grpSpPr>
            <p:sp>
              <p:nvSpPr>
                <p:cNvPr id="488" name="Google Shape;488;p18"/>
                <p:cNvSpPr/>
                <p:nvPr/>
              </p:nvSpPr>
              <p:spPr>
                <a:xfrm flipH="1">
                  <a:off x="8269423" y="174900"/>
                  <a:ext cx="619426" cy="619325"/>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9" name="Google Shape;489;p18"/>
                <p:cNvSpPr/>
                <p:nvPr/>
              </p:nvSpPr>
              <p:spPr>
                <a:xfrm flipH="1">
                  <a:off x="8301469" y="206946"/>
                  <a:ext cx="555451" cy="555233"/>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0" name="Google Shape;490;p18"/>
                <p:cNvSpPr/>
                <p:nvPr/>
              </p:nvSpPr>
              <p:spPr>
                <a:xfrm flipH="1">
                  <a:off x="8611469" y="615844"/>
                  <a:ext cx="25613" cy="13324"/>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1" name="Google Shape;491;p18"/>
                <p:cNvSpPr/>
                <p:nvPr/>
              </p:nvSpPr>
              <p:spPr>
                <a:xfrm flipH="1">
                  <a:off x="8593895" y="608148"/>
                  <a:ext cx="50422" cy="16770"/>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2" name="Google Shape;492;p18"/>
                <p:cNvSpPr/>
                <p:nvPr/>
              </p:nvSpPr>
              <p:spPr>
                <a:xfrm flipH="1">
                  <a:off x="8583099" y="602635"/>
                  <a:ext cx="71212" cy="22972"/>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3" name="Google Shape;493;p18"/>
                <p:cNvSpPr/>
                <p:nvPr/>
              </p:nvSpPr>
              <p:spPr>
                <a:xfrm flipH="1">
                  <a:off x="8574829" y="597926"/>
                  <a:ext cx="86832" cy="28026"/>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4" name="Google Shape;494;p18"/>
                <p:cNvSpPr/>
                <p:nvPr/>
              </p:nvSpPr>
              <p:spPr>
                <a:xfrm flipH="1">
                  <a:off x="8568167" y="593791"/>
                  <a:ext cx="99122" cy="32161"/>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5" name="Google Shape;495;p18"/>
                <p:cNvSpPr/>
                <p:nvPr/>
              </p:nvSpPr>
              <p:spPr>
                <a:xfrm flipH="1">
                  <a:off x="8562654" y="589886"/>
                  <a:ext cx="109229" cy="36066"/>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6" name="Google Shape;496;p18"/>
                <p:cNvSpPr/>
                <p:nvPr/>
              </p:nvSpPr>
              <p:spPr>
                <a:xfrm flipH="1">
                  <a:off x="8557486" y="586325"/>
                  <a:ext cx="118303" cy="39512"/>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7" name="Google Shape;497;p18"/>
                <p:cNvSpPr/>
                <p:nvPr/>
              </p:nvSpPr>
              <p:spPr>
                <a:xfrm flipH="1">
                  <a:off x="8553121" y="582879"/>
                  <a:ext cx="125999" cy="4261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8" name="Google Shape;498;p18"/>
                <p:cNvSpPr/>
                <p:nvPr/>
              </p:nvSpPr>
              <p:spPr>
                <a:xfrm flipH="1">
                  <a:off x="8548871" y="579663"/>
                  <a:ext cx="133235" cy="45255"/>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9" name="Google Shape;499;p18"/>
                <p:cNvSpPr/>
                <p:nvPr/>
              </p:nvSpPr>
              <p:spPr>
                <a:xfrm flipH="1">
                  <a:off x="8545196" y="576447"/>
                  <a:ext cx="139552" cy="47667"/>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0" name="Google Shape;500;p18"/>
                <p:cNvSpPr/>
                <p:nvPr/>
              </p:nvSpPr>
              <p:spPr>
                <a:xfrm flipH="1">
                  <a:off x="8541635" y="573231"/>
                  <a:ext cx="145410" cy="49964"/>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1" name="Google Shape;501;p18"/>
                <p:cNvSpPr/>
                <p:nvPr/>
              </p:nvSpPr>
              <p:spPr>
                <a:xfrm flipH="1">
                  <a:off x="8538419" y="570360"/>
                  <a:ext cx="150578" cy="51802"/>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2" name="Google Shape;502;p18"/>
                <p:cNvSpPr/>
                <p:nvPr/>
              </p:nvSpPr>
              <p:spPr>
                <a:xfrm flipH="1">
                  <a:off x="8535203" y="567374"/>
                  <a:ext cx="155632" cy="53640"/>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3" name="Google Shape;503;p18"/>
                <p:cNvSpPr/>
                <p:nvPr/>
              </p:nvSpPr>
              <p:spPr>
                <a:xfrm flipH="1">
                  <a:off x="8532447" y="564502"/>
                  <a:ext cx="159996" cy="55248"/>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4" name="Google Shape;504;p18"/>
                <p:cNvSpPr/>
                <p:nvPr/>
              </p:nvSpPr>
              <p:spPr>
                <a:xfrm flipH="1">
                  <a:off x="8529690" y="561631"/>
                  <a:ext cx="164131" cy="56741"/>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5" name="Google Shape;505;p18"/>
                <p:cNvSpPr/>
                <p:nvPr/>
              </p:nvSpPr>
              <p:spPr>
                <a:xfrm flipH="1">
                  <a:off x="8527048" y="558989"/>
                  <a:ext cx="168037" cy="58119"/>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6" name="Google Shape;506;p18"/>
                <p:cNvSpPr/>
                <p:nvPr/>
              </p:nvSpPr>
              <p:spPr>
                <a:xfrm flipH="1">
                  <a:off x="8524636" y="556232"/>
                  <a:ext cx="171597" cy="59383"/>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7" name="Google Shape;507;p18"/>
                <p:cNvSpPr/>
                <p:nvPr/>
              </p:nvSpPr>
              <p:spPr>
                <a:xfrm flipH="1">
                  <a:off x="8522339" y="553590"/>
                  <a:ext cx="174813" cy="60531"/>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8" name="Google Shape;508;p18"/>
                <p:cNvSpPr/>
                <p:nvPr/>
              </p:nvSpPr>
              <p:spPr>
                <a:xfrm flipH="1">
                  <a:off x="8520272" y="550949"/>
                  <a:ext cx="177799" cy="61565"/>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9" name="Google Shape;509;p18"/>
                <p:cNvSpPr/>
                <p:nvPr/>
              </p:nvSpPr>
              <p:spPr>
                <a:xfrm flipH="1">
                  <a:off x="8518089" y="548422"/>
                  <a:ext cx="180671" cy="6248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0" name="Google Shape;510;p18"/>
                <p:cNvSpPr/>
                <p:nvPr/>
              </p:nvSpPr>
              <p:spPr>
                <a:xfrm flipH="1">
                  <a:off x="8516252" y="545780"/>
                  <a:ext cx="183083" cy="63632"/>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1" name="Google Shape;511;p18"/>
                <p:cNvSpPr/>
                <p:nvPr/>
              </p:nvSpPr>
              <p:spPr>
                <a:xfrm flipH="1">
                  <a:off x="8514299" y="543253"/>
                  <a:ext cx="185610" cy="64436"/>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2" name="Google Shape;512;p18"/>
                <p:cNvSpPr/>
                <p:nvPr/>
              </p:nvSpPr>
              <p:spPr>
                <a:xfrm flipH="1">
                  <a:off x="8512576" y="540841"/>
                  <a:ext cx="187792" cy="65126"/>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3" name="Google Shape;513;p18"/>
                <p:cNvSpPr/>
                <p:nvPr/>
              </p:nvSpPr>
              <p:spPr>
                <a:xfrm flipH="1">
                  <a:off x="8510853" y="538314"/>
                  <a:ext cx="189859" cy="6593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4" name="Google Shape;514;p18"/>
                <p:cNvSpPr/>
                <p:nvPr/>
              </p:nvSpPr>
              <p:spPr>
                <a:xfrm flipH="1">
                  <a:off x="8507523" y="533145"/>
                  <a:ext cx="193535" cy="6937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5" name="Google Shape;515;p18"/>
                <p:cNvSpPr/>
                <p:nvPr/>
              </p:nvSpPr>
              <p:spPr>
                <a:xfrm flipH="1">
                  <a:off x="8504651" y="528321"/>
                  <a:ext cx="196521" cy="70409"/>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6" name="Google Shape;516;p18"/>
                <p:cNvSpPr/>
                <p:nvPr/>
              </p:nvSpPr>
              <p:spPr>
                <a:xfrm flipH="1">
                  <a:off x="8502124" y="523497"/>
                  <a:ext cx="199048" cy="71328"/>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7" name="Google Shape;517;p18"/>
                <p:cNvSpPr/>
                <p:nvPr/>
              </p:nvSpPr>
              <p:spPr>
                <a:xfrm flipH="1">
                  <a:off x="8499827" y="518673"/>
                  <a:ext cx="201345" cy="7213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8" name="Google Shape;518;p18"/>
                <p:cNvSpPr/>
                <p:nvPr/>
              </p:nvSpPr>
              <p:spPr>
                <a:xfrm flipH="1">
                  <a:off x="8497875" y="513964"/>
                  <a:ext cx="202953" cy="72706"/>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9" name="Google Shape;519;p18"/>
                <p:cNvSpPr/>
                <p:nvPr/>
              </p:nvSpPr>
              <p:spPr>
                <a:xfrm flipH="1">
                  <a:off x="8496152" y="509370"/>
                  <a:ext cx="204217" cy="73051"/>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0" name="Google Shape;520;p18"/>
                <p:cNvSpPr/>
                <p:nvPr/>
              </p:nvSpPr>
              <p:spPr>
                <a:xfrm flipH="1">
                  <a:off x="8493395" y="505694"/>
                  <a:ext cx="205135" cy="68112"/>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1" name="Google Shape;521;p18"/>
                <p:cNvSpPr/>
                <p:nvPr/>
              </p:nvSpPr>
              <p:spPr>
                <a:xfrm flipH="1">
                  <a:off x="8492361" y="524531"/>
                  <a:ext cx="116006" cy="44795"/>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2" name="Google Shape;522;p18"/>
                <p:cNvSpPr/>
                <p:nvPr/>
              </p:nvSpPr>
              <p:spPr>
                <a:xfrm flipH="1">
                  <a:off x="8491672" y="520166"/>
                  <a:ext cx="115202" cy="44566"/>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3" name="Google Shape;523;p18"/>
                <p:cNvSpPr/>
                <p:nvPr/>
              </p:nvSpPr>
              <p:spPr>
                <a:xfrm flipH="1">
                  <a:off x="8491098" y="511207"/>
                  <a:ext cx="112905" cy="44221"/>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4" name="Google Shape;524;p18"/>
                <p:cNvSpPr/>
                <p:nvPr/>
              </p:nvSpPr>
              <p:spPr>
                <a:xfrm flipH="1">
                  <a:off x="8491098" y="506728"/>
                  <a:ext cx="111527" cy="4399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5" name="Google Shape;525;p18"/>
                <p:cNvSpPr/>
                <p:nvPr/>
              </p:nvSpPr>
              <p:spPr>
                <a:xfrm flipH="1">
                  <a:off x="8491213" y="499607"/>
                  <a:ext cx="115662" cy="46174"/>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6" name="Google Shape;526;p18"/>
                <p:cNvSpPr/>
                <p:nvPr/>
              </p:nvSpPr>
              <p:spPr>
                <a:xfrm flipH="1">
                  <a:off x="8491557" y="490073"/>
                  <a:ext cx="129674" cy="50653"/>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7" name="Google Shape;527;p18"/>
                <p:cNvSpPr/>
                <p:nvPr/>
              </p:nvSpPr>
              <p:spPr>
                <a:xfrm flipH="1">
                  <a:off x="8492361" y="481229"/>
                  <a:ext cx="140815" cy="54329"/>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8" name="Google Shape;528;p18"/>
                <p:cNvSpPr/>
                <p:nvPr/>
              </p:nvSpPr>
              <p:spPr>
                <a:xfrm flipH="1">
                  <a:off x="8493625" y="473419"/>
                  <a:ext cx="148626" cy="56741"/>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9" name="Google Shape;529;p18"/>
                <p:cNvSpPr/>
                <p:nvPr/>
              </p:nvSpPr>
              <p:spPr>
                <a:xfrm flipH="1">
                  <a:off x="8495577" y="466183"/>
                  <a:ext cx="153679" cy="5834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0" name="Google Shape;530;p18"/>
                <p:cNvSpPr/>
                <p:nvPr/>
              </p:nvSpPr>
              <p:spPr>
                <a:xfrm flipH="1">
                  <a:off x="8498334" y="459636"/>
                  <a:ext cx="156206" cy="59153"/>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1" name="Google Shape;531;p18"/>
                <p:cNvSpPr/>
                <p:nvPr/>
              </p:nvSpPr>
              <p:spPr>
                <a:xfrm flipH="1">
                  <a:off x="8332480" y="237843"/>
                  <a:ext cx="493428" cy="493324"/>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2" name="Google Shape;532;p18"/>
                <p:cNvSpPr txBox="1"/>
                <p:nvPr/>
              </p:nvSpPr>
              <p:spPr>
                <a:xfrm>
                  <a:off x="8316399" y="231845"/>
                  <a:ext cx="517500" cy="5175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1900" strike="noStrike">
                      <a:solidFill>
                        <a:schemeClr val="dk1"/>
                      </a:solidFill>
                      <a:latin typeface="Be Vietnam Pro"/>
                      <a:ea typeface="Be Vietnam Pro"/>
                      <a:cs typeface="Be Vietnam Pro"/>
                      <a:sym typeface="Be Vietnam Pro"/>
                    </a:rPr>
                    <a:t>$</a:t>
                  </a:r>
                  <a:endParaRPr b="1" sz="1900" strike="noStrike">
                    <a:solidFill>
                      <a:schemeClr val="dk1"/>
                    </a:solidFill>
                    <a:latin typeface="Be Vietnam Pro"/>
                    <a:ea typeface="Be Vietnam Pro"/>
                    <a:cs typeface="Be Vietnam Pro"/>
                    <a:sym typeface="Be Vietnam Pro"/>
                  </a:endParaRPr>
                </a:p>
              </p:txBody>
            </p:sp>
          </p:grpSp>
          <p:sp>
            <p:nvSpPr>
              <p:cNvPr id="533" name="Google Shape;533;p18"/>
              <p:cNvSpPr/>
              <p:nvPr/>
            </p:nvSpPr>
            <p:spPr>
              <a:xfrm flipH="1">
                <a:off x="94971" y="4646357"/>
                <a:ext cx="751204" cy="66468"/>
              </a:xfrm>
              <a:custGeom>
                <a:rect b="b" l="l" r="r" t="t"/>
                <a:pathLst>
                  <a:path extrusionOk="0" h="227" w="5369">
                    <a:moveTo>
                      <a:pt x="5369" y="114"/>
                    </a:moveTo>
                    <a:cubicBezTo>
                      <a:pt x="5369" y="134"/>
                      <a:pt x="5245" y="154"/>
                      <a:pt x="5010" y="171"/>
                    </a:cubicBezTo>
                    <a:cubicBezTo>
                      <a:pt x="4774" y="189"/>
                      <a:pt x="4435" y="202"/>
                      <a:pt x="4027" y="212"/>
                    </a:cubicBezTo>
                    <a:cubicBezTo>
                      <a:pt x="3619" y="222"/>
                      <a:pt x="3155" y="227"/>
                      <a:pt x="2684" y="227"/>
                    </a:cubicBezTo>
                    <a:cubicBezTo>
                      <a:pt x="2212" y="227"/>
                      <a:pt x="1750" y="222"/>
                      <a:pt x="1342" y="212"/>
                    </a:cubicBezTo>
                    <a:cubicBezTo>
                      <a:pt x="934" y="202"/>
                      <a:pt x="594" y="189"/>
                      <a:pt x="359" y="171"/>
                    </a:cubicBezTo>
                    <a:cubicBezTo>
                      <a:pt x="123" y="154"/>
                      <a:pt x="0" y="134"/>
                      <a:pt x="0" y="114"/>
                    </a:cubicBezTo>
                    <a:cubicBezTo>
                      <a:pt x="0" y="94"/>
                      <a:pt x="124" y="74"/>
                      <a:pt x="359" y="57"/>
                    </a:cubicBezTo>
                    <a:cubicBezTo>
                      <a:pt x="595" y="40"/>
                      <a:pt x="934" y="25"/>
                      <a:pt x="1342" y="15"/>
                    </a:cubicBezTo>
                    <a:cubicBezTo>
                      <a:pt x="1750" y="5"/>
                      <a:pt x="2213" y="0"/>
                      <a:pt x="2684" y="0"/>
                    </a:cubicBezTo>
                    <a:cubicBezTo>
                      <a:pt x="3156" y="0"/>
                      <a:pt x="3619" y="5"/>
                      <a:pt x="4027" y="15"/>
                    </a:cubicBezTo>
                    <a:cubicBezTo>
                      <a:pt x="4435" y="25"/>
                      <a:pt x="4774" y="40"/>
                      <a:pt x="5010" y="57"/>
                    </a:cubicBezTo>
                    <a:cubicBezTo>
                      <a:pt x="5245" y="74"/>
                      <a:pt x="5369" y="94"/>
                      <a:pt x="5369" y="114"/>
                    </a:cubicBezTo>
                    <a:close/>
                  </a:path>
                </a:pathLst>
              </a:custGeom>
              <a:solidFill>
                <a:srgbClr val="61795F">
                  <a:alpha val="20000"/>
                </a:srgbClr>
              </a:solidFill>
              <a:ln>
                <a:noFill/>
              </a:ln>
            </p:spPr>
            <p:txBody>
              <a:bodyPr anchorCtr="1" anchor="ctr" bIns="36700" lIns="90000" spcFirstLastPara="1" rIns="90000" wrap="square" tIns="36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534" name="Google Shape;534;p18"/>
              <p:cNvGrpSpPr/>
              <p:nvPr/>
            </p:nvGrpSpPr>
            <p:grpSpPr>
              <a:xfrm>
                <a:off x="132262" y="4248579"/>
                <a:ext cx="650740" cy="416762"/>
                <a:chOff x="7504675" y="948450"/>
                <a:chExt cx="1903305" cy="1218960"/>
              </a:xfrm>
            </p:grpSpPr>
            <p:sp>
              <p:nvSpPr>
                <p:cNvPr id="535" name="Google Shape;535;p18"/>
                <p:cNvSpPr/>
                <p:nvPr/>
              </p:nvSpPr>
              <p:spPr>
                <a:xfrm>
                  <a:off x="7740108" y="1194690"/>
                  <a:ext cx="1447560" cy="248760"/>
                </a:xfrm>
                <a:custGeom>
                  <a:rect b="b" l="l" r="r" t="t"/>
                  <a:pathLst>
                    <a:path extrusionOk="0" h="691" w="4021">
                      <a:moveTo>
                        <a:pt x="0" y="0"/>
                      </a:moveTo>
                      <a:lnTo>
                        <a:pt x="4021" y="0"/>
                      </a:lnTo>
                      <a:lnTo>
                        <a:pt x="4021" y="691"/>
                      </a:lnTo>
                      <a:lnTo>
                        <a:pt x="0" y="691"/>
                      </a:lnTo>
                      <a:lnTo>
                        <a:pt x="0"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536" name="Google Shape;536;p18"/>
                <p:cNvGrpSpPr/>
                <p:nvPr/>
              </p:nvGrpSpPr>
              <p:grpSpPr>
                <a:xfrm>
                  <a:off x="7849188" y="1194690"/>
                  <a:ext cx="1222560" cy="248760"/>
                  <a:chOff x="7849188" y="1194690"/>
                  <a:chExt cx="1222560" cy="248760"/>
                </a:xfrm>
              </p:grpSpPr>
              <p:sp>
                <p:nvSpPr>
                  <p:cNvPr id="537" name="Google Shape;537;p18"/>
                  <p:cNvSpPr/>
                  <p:nvPr/>
                </p:nvSpPr>
                <p:spPr>
                  <a:xfrm>
                    <a:off x="7849188" y="119469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8" name="Google Shape;538;p18"/>
                  <p:cNvSpPr/>
                  <p:nvPr/>
                </p:nvSpPr>
                <p:spPr>
                  <a:xfrm>
                    <a:off x="8039628" y="119469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9" name="Google Shape;539;p18"/>
                  <p:cNvSpPr/>
                  <p:nvPr/>
                </p:nvSpPr>
                <p:spPr>
                  <a:xfrm>
                    <a:off x="8230428" y="119469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0" name="Google Shape;540;p18"/>
                  <p:cNvSpPr/>
                  <p:nvPr/>
                </p:nvSpPr>
                <p:spPr>
                  <a:xfrm>
                    <a:off x="8421228" y="119469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1" name="Google Shape;541;p18"/>
                  <p:cNvSpPr/>
                  <p:nvPr/>
                </p:nvSpPr>
                <p:spPr>
                  <a:xfrm>
                    <a:off x="8612028" y="119469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2" name="Google Shape;542;p18"/>
                  <p:cNvSpPr/>
                  <p:nvPr/>
                </p:nvSpPr>
                <p:spPr>
                  <a:xfrm>
                    <a:off x="8802828" y="119469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3" name="Google Shape;543;p18"/>
                  <p:cNvSpPr/>
                  <p:nvPr/>
                </p:nvSpPr>
                <p:spPr>
                  <a:xfrm>
                    <a:off x="8993628" y="119469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544" name="Google Shape;544;p18"/>
                <p:cNvSpPr/>
                <p:nvPr/>
              </p:nvSpPr>
              <p:spPr>
                <a:xfrm>
                  <a:off x="7960420" y="948450"/>
                  <a:ext cx="1447560" cy="248760"/>
                </a:xfrm>
                <a:custGeom>
                  <a:rect b="b" l="l" r="r" t="t"/>
                  <a:pathLst>
                    <a:path extrusionOk="0" h="691" w="4021">
                      <a:moveTo>
                        <a:pt x="0" y="0"/>
                      </a:moveTo>
                      <a:lnTo>
                        <a:pt x="4021" y="0"/>
                      </a:lnTo>
                      <a:lnTo>
                        <a:pt x="4021" y="691"/>
                      </a:lnTo>
                      <a:lnTo>
                        <a:pt x="0" y="691"/>
                      </a:lnTo>
                      <a:lnTo>
                        <a:pt x="0"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545" name="Google Shape;545;p18"/>
                <p:cNvGrpSpPr/>
                <p:nvPr/>
              </p:nvGrpSpPr>
              <p:grpSpPr>
                <a:xfrm>
                  <a:off x="8069500" y="948450"/>
                  <a:ext cx="1222920" cy="248760"/>
                  <a:chOff x="8069500" y="948450"/>
                  <a:chExt cx="1222920" cy="248760"/>
                </a:xfrm>
              </p:grpSpPr>
              <p:sp>
                <p:nvSpPr>
                  <p:cNvPr id="546" name="Google Shape;546;p18"/>
                  <p:cNvSpPr/>
                  <p:nvPr/>
                </p:nvSpPr>
                <p:spPr>
                  <a:xfrm>
                    <a:off x="8069500" y="94845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7" name="Google Shape;547;p18"/>
                  <p:cNvSpPr/>
                  <p:nvPr/>
                </p:nvSpPr>
                <p:spPr>
                  <a:xfrm>
                    <a:off x="8260300" y="94845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8" name="Google Shape;548;p18"/>
                  <p:cNvSpPr/>
                  <p:nvPr/>
                </p:nvSpPr>
                <p:spPr>
                  <a:xfrm>
                    <a:off x="8451100" y="94845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9" name="Google Shape;549;p18"/>
                  <p:cNvSpPr/>
                  <p:nvPr/>
                </p:nvSpPr>
                <p:spPr>
                  <a:xfrm>
                    <a:off x="8641900" y="94845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0" name="Google Shape;550;p18"/>
                  <p:cNvSpPr/>
                  <p:nvPr/>
                </p:nvSpPr>
                <p:spPr>
                  <a:xfrm>
                    <a:off x="8832340" y="94845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1" name="Google Shape;551;p18"/>
                  <p:cNvSpPr/>
                  <p:nvPr/>
                </p:nvSpPr>
                <p:spPr>
                  <a:xfrm>
                    <a:off x="9023140" y="94845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2" name="Google Shape;552;p18"/>
                  <p:cNvSpPr/>
                  <p:nvPr/>
                </p:nvSpPr>
                <p:spPr>
                  <a:xfrm>
                    <a:off x="9213940" y="94845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553" name="Google Shape;553;p18"/>
                <p:cNvSpPr/>
                <p:nvPr/>
              </p:nvSpPr>
              <p:spPr>
                <a:xfrm>
                  <a:off x="7778268" y="1442010"/>
                  <a:ext cx="1447560" cy="248400"/>
                </a:xfrm>
                <a:custGeom>
                  <a:rect b="b" l="l" r="r" t="t"/>
                  <a:pathLst>
                    <a:path extrusionOk="0" h="690" w="4021">
                      <a:moveTo>
                        <a:pt x="0" y="0"/>
                      </a:moveTo>
                      <a:lnTo>
                        <a:pt x="4021" y="0"/>
                      </a:lnTo>
                      <a:lnTo>
                        <a:pt x="4021" y="690"/>
                      </a:lnTo>
                      <a:lnTo>
                        <a:pt x="0" y="690"/>
                      </a:lnTo>
                      <a:lnTo>
                        <a:pt x="0"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4" name="Google Shape;554;p18"/>
                <p:cNvSpPr/>
                <p:nvPr/>
              </p:nvSpPr>
              <p:spPr>
                <a:xfrm>
                  <a:off x="7504675" y="1678530"/>
                  <a:ext cx="1447560" cy="248760"/>
                </a:xfrm>
                <a:custGeom>
                  <a:rect b="b" l="l" r="r" t="t"/>
                  <a:pathLst>
                    <a:path extrusionOk="0" h="691" w="4021">
                      <a:moveTo>
                        <a:pt x="0" y="0"/>
                      </a:moveTo>
                      <a:lnTo>
                        <a:pt x="4021" y="0"/>
                      </a:lnTo>
                      <a:lnTo>
                        <a:pt x="4021" y="691"/>
                      </a:lnTo>
                      <a:lnTo>
                        <a:pt x="0" y="691"/>
                      </a:lnTo>
                      <a:lnTo>
                        <a:pt x="0"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5" name="Google Shape;555;p18"/>
                <p:cNvSpPr/>
                <p:nvPr/>
              </p:nvSpPr>
              <p:spPr>
                <a:xfrm>
                  <a:off x="7778268" y="1919010"/>
                  <a:ext cx="1447560" cy="248400"/>
                </a:xfrm>
                <a:custGeom>
                  <a:rect b="b" l="l" r="r" t="t"/>
                  <a:pathLst>
                    <a:path extrusionOk="0" h="690" w="4021">
                      <a:moveTo>
                        <a:pt x="0" y="0"/>
                      </a:moveTo>
                      <a:lnTo>
                        <a:pt x="4021" y="0"/>
                      </a:lnTo>
                      <a:lnTo>
                        <a:pt x="4021" y="690"/>
                      </a:lnTo>
                      <a:lnTo>
                        <a:pt x="0" y="690"/>
                      </a:lnTo>
                      <a:lnTo>
                        <a:pt x="0"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556" name="Google Shape;556;p18"/>
                <p:cNvGrpSpPr/>
                <p:nvPr/>
              </p:nvGrpSpPr>
              <p:grpSpPr>
                <a:xfrm>
                  <a:off x="7613755" y="1442010"/>
                  <a:ext cx="1496512" cy="725400"/>
                  <a:chOff x="7613755" y="1442010"/>
                  <a:chExt cx="1496512" cy="725400"/>
                </a:xfrm>
              </p:grpSpPr>
              <p:sp>
                <p:nvSpPr>
                  <p:cNvPr id="557" name="Google Shape;557;p18"/>
                  <p:cNvSpPr/>
                  <p:nvPr/>
                </p:nvSpPr>
                <p:spPr>
                  <a:xfrm>
                    <a:off x="7887348" y="1442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8" name="Google Shape;558;p18"/>
                  <p:cNvSpPr/>
                  <p:nvPr/>
                </p:nvSpPr>
                <p:spPr>
                  <a:xfrm>
                    <a:off x="8078148" y="1442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9" name="Google Shape;559;p18"/>
                  <p:cNvSpPr/>
                  <p:nvPr/>
                </p:nvSpPr>
                <p:spPr>
                  <a:xfrm>
                    <a:off x="8268948" y="1442010"/>
                    <a:ext cx="78120" cy="248400"/>
                  </a:xfrm>
                  <a:custGeom>
                    <a:rect b="b" l="l" r="r" t="t"/>
                    <a:pathLst>
                      <a:path extrusionOk="0" h="690" w="217">
                        <a:moveTo>
                          <a:pt x="0" y="0"/>
                        </a:moveTo>
                        <a:lnTo>
                          <a:pt x="217" y="0"/>
                        </a:lnTo>
                        <a:lnTo>
                          <a:pt x="217"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0" name="Google Shape;560;p18"/>
                  <p:cNvSpPr/>
                  <p:nvPr/>
                </p:nvSpPr>
                <p:spPr>
                  <a:xfrm>
                    <a:off x="8459748" y="1442010"/>
                    <a:ext cx="78120" cy="248400"/>
                  </a:xfrm>
                  <a:custGeom>
                    <a:rect b="b" l="l" r="r" t="t"/>
                    <a:pathLst>
                      <a:path extrusionOk="0" h="690" w="217">
                        <a:moveTo>
                          <a:pt x="0" y="0"/>
                        </a:moveTo>
                        <a:lnTo>
                          <a:pt x="217" y="0"/>
                        </a:lnTo>
                        <a:lnTo>
                          <a:pt x="217"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1" name="Google Shape;561;p18"/>
                  <p:cNvSpPr/>
                  <p:nvPr/>
                </p:nvSpPr>
                <p:spPr>
                  <a:xfrm>
                    <a:off x="8650188" y="1442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2" name="Google Shape;562;p18"/>
                  <p:cNvSpPr/>
                  <p:nvPr/>
                </p:nvSpPr>
                <p:spPr>
                  <a:xfrm>
                    <a:off x="8840988" y="1442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3" name="Google Shape;563;p18"/>
                  <p:cNvSpPr/>
                  <p:nvPr/>
                </p:nvSpPr>
                <p:spPr>
                  <a:xfrm>
                    <a:off x="9031788" y="1442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4" name="Google Shape;564;p18"/>
                  <p:cNvSpPr/>
                  <p:nvPr/>
                </p:nvSpPr>
                <p:spPr>
                  <a:xfrm>
                    <a:off x="7613755" y="167853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5" name="Google Shape;565;p18"/>
                  <p:cNvSpPr/>
                  <p:nvPr/>
                </p:nvSpPr>
                <p:spPr>
                  <a:xfrm>
                    <a:off x="7804555" y="167853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6" name="Google Shape;566;p18"/>
                  <p:cNvSpPr/>
                  <p:nvPr/>
                </p:nvSpPr>
                <p:spPr>
                  <a:xfrm>
                    <a:off x="7995355" y="1678530"/>
                    <a:ext cx="78120" cy="248760"/>
                  </a:xfrm>
                  <a:custGeom>
                    <a:rect b="b" l="l" r="r" t="t"/>
                    <a:pathLst>
                      <a:path extrusionOk="0" h="691" w="217">
                        <a:moveTo>
                          <a:pt x="0" y="0"/>
                        </a:moveTo>
                        <a:lnTo>
                          <a:pt x="217" y="0"/>
                        </a:lnTo>
                        <a:lnTo>
                          <a:pt x="217"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7" name="Google Shape;567;p18"/>
                  <p:cNvSpPr/>
                  <p:nvPr/>
                </p:nvSpPr>
                <p:spPr>
                  <a:xfrm>
                    <a:off x="8185795" y="167853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8" name="Google Shape;568;p18"/>
                  <p:cNvSpPr/>
                  <p:nvPr/>
                </p:nvSpPr>
                <p:spPr>
                  <a:xfrm>
                    <a:off x="8376595" y="167853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9" name="Google Shape;569;p18"/>
                  <p:cNvSpPr/>
                  <p:nvPr/>
                </p:nvSpPr>
                <p:spPr>
                  <a:xfrm>
                    <a:off x="8567395" y="167853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0" name="Google Shape;570;p18"/>
                  <p:cNvSpPr/>
                  <p:nvPr/>
                </p:nvSpPr>
                <p:spPr>
                  <a:xfrm>
                    <a:off x="8758195" y="1678530"/>
                    <a:ext cx="78480" cy="248760"/>
                  </a:xfrm>
                  <a:custGeom>
                    <a:rect b="b" l="l" r="r" t="t"/>
                    <a:pathLst>
                      <a:path extrusionOk="0" h="691" w="218">
                        <a:moveTo>
                          <a:pt x="0" y="0"/>
                        </a:moveTo>
                        <a:lnTo>
                          <a:pt x="218" y="0"/>
                        </a:lnTo>
                        <a:lnTo>
                          <a:pt x="218" y="691"/>
                        </a:lnTo>
                        <a:lnTo>
                          <a:pt x="0" y="691"/>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1" name="Google Shape;571;p18"/>
                  <p:cNvSpPr/>
                  <p:nvPr/>
                </p:nvSpPr>
                <p:spPr>
                  <a:xfrm>
                    <a:off x="7887348" y="1919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2" name="Google Shape;572;p18"/>
                  <p:cNvSpPr/>
                  <p:nvPr/>
                </p:nvSpPr>
                <p:spPr>
                  <a:xfrm>
                    <a:off x="8078148" y="1919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3" name="Google Shape;573;p18"/>
                  <p:cNvSpPr/>
                  <p:nvPr/>
                </p:nvSpPr>
                <p:spPr>
                  <a:xfrm>
                    <a:off x="8268948" y="1919010"/>
                    <a:ext cx="78120" cy="248400"/>
                  </a:xfrm>
                  <a:custGeom>
                    <a:rect b="b" l="l" r="r" t="t"/>
                    <a:pathLst>
                      <a:path extrusionOk="0" h="690" w="217">
                        <a:moveTo>
                          <a:pt x="0" y="0"/>
                        </a:moveTo>
                        <a:lnTo>
                          <a:pt x="217" y="0"/>
                        </a:lnTo>
                        <a:lnTo>
                          <a:pt x="217"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4" name="Google Shape;574;p18"/>
                  <p:cNvSpPr/>
                  <p:nvPr/>
                </p:nvSpPr>
                <p:spPr>
                  <a:xfrm>
                    <a:off x="8459748" y="1919010"/>
                    <a:ext cx="78120" cy="248400"/>
                  </a:xfrm>
                  <a:custGeom>
                    <a:rect b="b" l="l" r="r" t="t"/>
                    <a:pathLst>
                      <a:path extrusionOk="0" h="690" w="217">
                        <a:moveTo>
                          <a:pt x="0" y="0"/>
                        </a:moveTo>
                        <a:lnTo>
                          <a:pt x="217" y="0"/>
                        </a:lnTo>
                        <a:lnTo>
                          <a:pt x="217"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5" name="Google Shape;575;p18"/>
                  <p:cNvSpPr/>
                  <p:nvPr/>
                </p:nvSpPr>
                <p:spPr>
                  <a:xfrm>
                    <a:off x="8650188" y="1919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6" name="Google Shape;576;p18"/>
                  <p:cNvSpPr/>
                  <p:nvPr/>
                </p:nvSpPr>
                <p:spPr>
                  <a:xfrm>
                    <a:off x="8840988" y="1919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7" name="Google Shape;577;p18"/>
                  <p:cNvSpPr/>
                  <p:nvPr/>
                </p:nvSpPr>
                <p:spPr>
                  <a:xfrm>
                    <a:off x="9031788" y="1919010"/>
                    <a:ext cx="78480" cy="248400"/>
                  </a:xfrm>
                  <a:custGeom>
                    <a:rect b="b" l="l" r="r" t="t"/>
                    <a:pathLst>
                      <a:path extrusionOk="0" h="690" w="218">
                        <a:moveTo>
                          <a:pt x="0" y="0"/>
                        </a:moveTo>
                        <a:lnTo>
                          <a:pt x="218" y="0"/>
                        </a:lnTo>
                        <a:lnTo>
                          <a:pt x="218" y="690"/>
                        </a:lnTo>
                        <a:lnTo>
                          <a:pt x="0" y="690"/>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578" name="Google Shape;578;p18"/>
                <p:cNvGrpSpPr/>
                <p:nvPr/>
              </p:nvGrpSpPr>
              <p:grpSpPr>
                <a:xfrm>
                  <a:off x="7541395" y="1194690"/>
                  <a:ext cx="1683352" cy="772200"/>
                  <a:chOff x="7541395" y="1194690"/>
                  <a:chExt cx="1683352" cy="772200"/>
                </a:xfrm>
              </p:grpSpPr>
              <p:sp>
                <p:nvSpPr>
                  <p:cNvPr id="579" name="Google Shape;579;p18"/>
                  <p:cNvSpPr/>
                  <p:nvPr/>
                </p:nvSpPr>
                <p:spPr>
                  <a:xfrm>
                    <a:off x="7776828" y="1194690"/>
                    <a:ext cx="1409400" cy="48240"/>
                  </a:xfrm>
                  <a:custGeom>
                    <a:rect b="b" l="l" r="r" t="t"/>
                    <a:pathLst>
                      <a:path extrusionOk="0" h="134" w="3915">
                        <a:moveTo>
                          <a:pt x="0" y="0"/>
                        </a:moveTo>
                        <a:lnTo>
                          <a:pt x="3915" y="0"/>
                        </a:lnTo>
                        <a:lnTo>
                          <a:pt x="3915" y="134"/>
                        </a:lnTo>
                        <a:lnTo>
                          <a:pt x="0" y="134"/>
                        </a:lnTo>
                        <a:lnTo>
                          <a:pt x="0" y="0"/>
                        </a:lnTo>
                        <a:close/>
                      </a:path>
                    </a:pathLst>
                  </a:custGeom>
                  <a:solidFill>
                    <a:schemeClr val="dk1"/>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0" name="Google Shape;580;p18"/>
                  <p:cNvSpPr/>
                  <p:nvPr/>
                </p:nvSpPr>
                <p:spPr>
                  <a:xfrm>
                    <a:off x="7814988" y="1442010"/>
                    <a:ext cx="1409760" cy="47880"/>
                  </a:xfrm>
                  <a:custGeom>
                    <a:rect b="b" l="l" r="r" t="t"/>
                    <a:pathLst>
                      <a:path extrusionOk="0" h="133" w="3916">
                        <a:moveTo>
                          <a:pt x="0" y="0"/>
                        </a:moveTo>
                        <a:lnTo>
                          <a:pt x="3916" y="0"/>
                        </a:lnTo>
                        <a:lnTo>
                          <a:pt x="3916" y="133"/>
                        </a:lnTo>
                        <a:lnTo>
                          <a:pt x="0" y="133"/>
                        </a:lnTo>
                        <a:lnTo>
                          <a:pt x="0" y="0"/>
                        </a:lnTo>
                        <a:close/>
                      </a:path>
                    </a:pathLst>
                  </a:custGeom>
                  <a:solidFill>
                    <a:schemeClr val="dk1"/>
                  </a:solidFill>
                  <a:ln>
                    <a:noFill/>
                  </a:ln>
                </p:spPr>
                <p:txBody>
                  <a:bodyPr anchorCtr="1" anchor="ctr" bIns="2875" lIns="90000" spcFirstLastPara="1" rIns="90000" wrap="square" tIns="28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1" name="Google Shape;581;p18"/>
                  <p:cNvSpPr/>
                  <p:nvPr/>
                </p:nvSpPr>
                <p:spPr>
                  <a:xfrm>
                    <a:off x="7541395" y="1678530"/>
                    <a:ext cx="1409760" cy="48240"/>
                  </a:xfrm>
                  <a:custGeom>
                    <a:rect b="b" l="l" r="r" t="t"/>
                    <a:pathLst>
                      <a:path extrusionOk="0" h="134" w="3916">
                        <a:moveTo>
                          <a:pt x="0" y="0"/>
                        </a:moveTo>
                        <a:lnTo>
                          <a:pt x="3916" y="0"/>
                        </a:lnTo>
                        <a:lnTo>
                          <a:pt x="3916" y="134"/>
                        </a:lnTo>
                        <a:lnTo>
                          <a:pt x="0" y="134"/>
                        </a:lnTo>
                        <a:lnTo>
                          <a:pt x="0" y="0"/>
                        </a:lnTo>
                        <a:close/>
                      </a:path>
                    </a:pathLst>
                  </a:custGeom>
                  <a:solidFill>
                    <a:schemeClr val="dk1"/>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2" name="Google Shape;582;p18"/>
                  <p:cNvSpPr/>
                  <p:nvPr/>
                </p:nvSpPr>
                <p:spPr>
                  <a:xfrm>
                    <a:off x="7814988" y="1919010"/>
                    <a:ext cx="1409760" cy="47880"/>
                  </a:xfrm>
                  <a:custGeom>
                    <a:rect b="b" l="l" r="r" t="t"/>
                    <a:pathLst>
                      <a:path extrusionOk="0" h="133" w="3916">
                        <a:moveTo>
                          <a:pt x="0" y="0"/>
                        </a:moveTo>
                        <a:lnTo>
                          <a:pt x="3916" y="0"/>
                        </a:lnTo>
                        <a:lnTo>
                          <a:pt x="3916" y="133"/>
                        </a:lnTo>
                        <a:lnTo>
                          <a:pt x="0" y="133"/>
                        </a:lnTo>
                        <a:lnTo>
                          <a:pt x="0" y="0"/>
                        </a:lnTo>
                        <a:close/>
                      </a:path>
                    </a:pathLst>
                  </a:custGeom>
                  <a:solidFill>
                    <a:schemeClr val="dk1"/>
                  </a:solidFill>
                  <a:ln>
                    <a:noFill/>
                  </a:ln>
                </p:spPr>
                <p:txBody>
                  <a:bodyPr anchorCtr="1" anchor="ctr" bIns="2875" lIns="90000" spcFirstLastPara="1" rIns="90000" wrap="square" tIns="28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grpSp>
          <p:nvGrpSpPr>
            <p:cNvPr id="583" name="Google Shape;583;p18"/>
            <p:cNvGrpSpPr/>
            <p:nvPr/>
          </p:nvGrpSpPr>
          <p:grpSpPr>
            <a:xfrm>
              <a:off x="8544017" y="186671"/>
              <a:ext cx="497217" cy="497064"/>
              <a:chOff x="7329443" y="3322343"/>
              <a:chExt cx="777751" cy="777634"/>
            </a:xfrm>
          </p:grpSpPr>
          <p:sp>
            <p:nvSpPr>
              <p:cNvPr id="584" name="Google Shape;584;p18"/>
              <p:cNvSpPr/>
              <p:nvPr/>
            </p:nvSpPr>
            <p:spPr>
              <a:xfrm flipH="1">
                <a:off x="7329443" y="3322343"/>
                <a:ext cx="777751" cy="777634"/>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5" name="Google Shape;585;p18"/>
              <p:cNvSpPr/>
              <p:nvPr/>
            </p:nvSpPr>
            <p:spPr>
              <a:xfrm flipH="1">
                <a:off x="7369679" y="3362581"/>
                <a:ext cx="697424" cy="697159"/>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6" name="Google Shape;586;p18"/>
              <p:cNvSpPr/>
              <p:nvPr/>
            </p:nvSpPr>
            <p:spPr>
              <a:xfrm flipH="1">
                <a:off x="7408617" y="3401377"/>
                <a:ext cx="619548" cy="619425"/>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7" name="Google Shape;587;p18"/>
              <p:cNvSpPr txBox="1"/>
              <p:nvPr/>
            </p:nvSpPr>
            <p:spPr>
              <a:xfrm>
                <a:off x="7388427" y="3393845"/>
                <a:ext cx="649800" cy="649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500" strike="noStrike">
                    <a:solidFill>
                      <a:schemeClr val="dk1"/>
                    </a:solidFill>
                    <a:latin typeface="Be Vietnam Pro"/>
                    <a:ea typeface="Be Vietnam Pro"/>
                    <a:cs typeface="Be Vietnam Pro"/>
                    <a:sym typeface="Be Vietnam Pro"/>
                  </a:rPr>
                  <a:t>$</a:t>
                </a:r>
                <a:endParaRPr b="1" sz="2500" strike="noStrike">
                  <a:solidFill>
                    <a:schemeClr val="dk1"/>
                  </a:solidFill>
                  <a:latin typeface="Be Vietnam Pro"/>
                  <a:ea typeface="Be Vietnam Pro"/>
                  <a:cs typeface="Be Vietnam Pro"/>
                  <a:sym typeface="Be Vietnam Pro"/>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88" name="Shape 588"/>
        <p:cNvGrpSpPr/>
        <p:nvPr/>
      </p:nvGrpSpPr>
      <p:grpSpPr>
        <a:xfrm>
          <a:off x="0" y="0"/>
          <a:ext cx="0" cy="0"/>
          <a:chOff x="0" y="0"/>
          <a:chExt cx="0" cy="0"/>
        </a:xfrm>
      </p:grpSpPr>
      <p:sp>
        <p:nvSpPr>
          <p:cNvPr id="589" name="Google Shape;589;p19"/>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590" name="Google Shape;590;p19"/>
          <p:cNvGrpSpPr/>
          <p:nvPr/>
        </p:nvGrpSpPr>
        <p:grpSpPr>
          <a:xfrm>
            <a:off x="8" y="-200"/>
            <a:ext cx="585042" cy="5143500"/>
            <a:chOff x="33" y="-200"/>
            <a:chExt cx="585042" cy="5143500"/>
          </a:xfrm>
        </p:grpSpPr>
        <p:grpSp>
          <p:nvGrpSpPr>
            <p:cNvPr id="591" name="Google Shape;591;p19"/>
            <p:cNvGrpSpPr/>
            <p:nvPr/>
          </p:nvGrpSpPr>
          <p:grpSpPr>
            <a:xfrm>
              <a:off x="33" y="232075"/>
              <a:ext cx="584933" cy="4678945"/>
              <a:chOff x="2338692" y="232081"/>
              <a:chExt cx="584816" cy="4678945"/>
            </a:xfrm>
          </p:grpSpPr>
          <p:grpSp>
            <p:nvGrpSpPr>
              <p:cNvPr id="592" name="Google Shape;592;p19"/>
              <p:cNvGrpSpPr/>
              <p:nvPr/>
            </p:nvGrpSpPr>
            <p:grpSpPr>
              <a:xfrm rot="-5400000">
                <a:off x="1461367" y="1109406"/>
                <a:ext cx="2339467" cy="584816"/>
                <a:chOff x="217750" y="0"/>
                <a:chExt cx="2339467" cy="5143500"/>
              </a:xfrm>
            </p:grpSpPr>
            <p:cxnSp>
              <p:nvCxnSpPr>
                <p:cNvPr id="593" name="Google Shape;593;p19"/>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594" name="Google Shape;594;p19"/>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595" name="Google Shape;595;p19"/>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596" name="Google Shape;596;p19"/>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597" name="Google Shape;597;p19"/>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598" name="Google Shape;598;p19"/>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599" name="Google Shape;599;p19"/>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00" name="Google Shape;600;p19"/>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01" name="Google Shape;601;p19"/>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602" name="Google Shape;602;p19"/>
              <p:cNvGrpSpPr/>
              <p:nvPr/>
            </p:nvGrpSpPr>
            <p:grpSpPr>
              <a:xfrm rot="-5400000">
                <a:off x="1607583" y="3595101"/>
                <a:ext cx="2047033" cy="584816"/>
                <a:chOff x="217750" y="0"/>
                <a:chExt cx="2047033" cy="5143500"/>
              </a:xfrm>
            </p:grpSpPr>
            <p:cxnSp>
              <p:nvCxnSpPr>
                <p:cNvPr id="603" name="Google Shape;603;p19"/>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04" name="Google Shape;604;p19"/>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05" name="Google Shape;605;p19"/>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06" name="Google Shape;606;p19"/>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07" name="Google Shape;607;p19"/>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08" name="Google Shape;608;p19"/>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09" name="Google Shape;609;p19"/>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10" name="Google Shape;610;p19"/>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611" name="Google Shape;611;p19"/>
            <p:cNvGrpSpPr/>
            <p:nvPr/>
          </p:nvGrpSpPr>
          <p:grpSpPr>
            <a:xfrm>
              <a:off x="292642" y="-200"/>
              <a:ext cx="292433" cy="5143500"/>
              <a:chOff x="2557217" y="0"/>
              <a:chExt cx="292433" cy="5143500"/>
            </a:xfrm>
          </p:grpSpPr>
          <p:cxnSp>
            <p:nvCxnSpPr>
              <p:cNvPr id="612" name="Google Shape;612;p19"/>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613" name="Google Shape;613;p19"/>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614" name="Google Shape;614;p19"/>
          <p:cNvGrpSpPr/>
          <p:nvPr/>
        </p:nvGrpSpPr>
        <p:grpSpPr>
          <a:xfrm>
            <a:off x="448615" y="218835"/>
            <a:ext cx="897031" cy="754068"/>
            <a:chOff x="448615" y="218835"/>
            <a:chExt cx="897031" cy="754068"/>
          </a:xfrm>
        </p:grpSpPr>
        <p:grpSp>
          <p:nvGrpSpPr>
            <p:cNvPr id="615" name="Google Shape;615;p19"/>
            <p:cNvGrpSpPr/>
            <p:nvPr/>
          </p:nvGrpSpPr>
          <p:grpSpPr>
            <a:xfrm>
              <a:off x="448615" y="218835"/>
              <a:ext cx="529200" cy="529200"/>
              <a:chOff x="8490215" y="2125885"/>
              <a:chExt cx="529200" cy="529200"/>
            </a:xfrm>
          </p:grpSpPr>
          <p:sp>
            <p:nvSpPr>
              <p:cNvPr id="616" name="Google Shape;616;p19"/>
              <p:cNvSpPr/>
              <p:nvPr/>
            </p:nvSpPr>
            <p:spPr>
              <a:xfrm>
                <a:off x="8490215" y="2125885"/>
                <a:ext cx="395640" cy="249120"/>
              </a:xfrm>
              <a:custGeom>
                <a:rect b="b" l="l" r="r" t="t"/>
                <a:pathLst>
                  <a:path extrusionOk="0" h="692" w="1099">
                    <a:moveTo>
                      <a:pt x="1099" y="95"/>
                    </a:moveTo>
                    <a:lnTo>
                      <a:pt x="711" y="692"/>
                    </a:lnTo>
                    <a:lnTo>
                      <a:pt x="0" y="692"/>
                    </a:lnTo>
                    <a:cubicBezTo>
                      <a:pt x="22" y="305"/>
                      <a:pt x="343" y="0"/>
                      <a:pt x="735" y="0"/>
                    </a:cubicBezTo>
                    <a:cubicBezTo>
                      <a:pt x="867" y="0"/>
                      <a:pt x="992" y="35"/>
                      <a:pt x="1099" y="9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7" name="Google Shape;617;p19"/>
              <p:cNvSpPr/>
              <p:nvPr/>
            </p:nvSpPr>
            <p:spPr>
              <a:xfrm>
                <a:off x="8775695" y="2177005"/>
                <a:ext cx="243720" cy="350280"/>
              </a:xfrm>
              <a:custGeom>
                <a:rect b="b" l="l" r="r" t="t"/>
                <a:pathLst>
                  <a:path extrusionOk="0" h="973" w="677">
                    <a:moveTo>
                      <a:pt x="677" y="592"/>
                    </a:moveTo>
                    <a:cubicBezTo>
                      <a:pt x="677" y="732"/>
                      <a:pt x="639" y="862"/>
                      <a:pt x="571" y="973"/>
                    </a:cubicBezTo>
                    <a:lnTo>
                      <a:pt x="0" y="581"/>
                    </a:lnTo>
                    <a:lnTo>
                      <a:pt x="378" y="0"/>
                    </a:lnTo>
                    <a:cubicBezTo>
                      <a:pt x="560" y="134"/>
                      <a:pt x="677" y="350"/>
                      <a:pt x="677" y="592"/>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8" name="Google Shape;618;p19"/>
              <p:cNvSpPr/>
              <p:nvPr/>
            </p:nvSpPr>
            <p:spPr>
              <a:xfrm>
                <a:off x="8490215" y="2405965"/>
                <a:ext cx="473400" cy="249120"/>
              </a:xfrm>
              <a:custGeom>
                <a:rect b="b" l="l" r="r" t="t"/>
                <a:pathLst>
                  <a:path extrusionOk="0" h="692" w="1315">
                    <a:moveTo>
                      <a:pt x="1315" y="408"/>
                    </a:moveTo>
                    <a:cubicBezTo>
                      <a:pt x="1180" y="581"/>
                      <a:pt x="971" y="692"/>
                      <a:pt x="735" y="692"/>
                    </a:cubicBezTo>
                    <a:cubicBezTo>
                      <a:pt x="343" y="692"/>
                      <a:pt x="22" y="386"/>
                      <a:pt x="0" y="0"/>
                    </a:cubicBezTo>
                    <a:lnTo>
                      <a:pt x="721" y="0"/>
                    </a:lnTo>
                    <a:lnTo>
                      <a:pt x="1315" y="408"/>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619" name="Google Shape;619;p19"/>
            <p:cNvGrpSpPr/>
            <p:nvPr/>
          </p:nvGrpSpPr>
          <p:grpSpPr>
            <a:xfrm>
              <a:off x="833034" y="460460"/>
              <a:ext cx="512612" cy="512443"/>
              <a:chOff x="833034" y="460460"/>
              <a:chExt cx="512612" cy="512443"/>
            </a:xfrm>
          </p:grpSpPr>
          <p:sp>
            <p:nvSpPr>
              <p:cNvPr id="620" name="Google Shape;620;p19"/>
              <p:cNvSpPr/>
              <p:nvPr/>
            </p:nvSpPr>
            <p:spPr>
              <a:xfrm>
                <a:off x="833034" y="460460"/>
                <a:ext cx="512612" cy="512443"/>
              </a:xfrm>
              <a:custGeom>
                <a:rect b="b" l="l" r="r" t="t"/>
                <a:pathLst>
                  <a:path extrusionOk="0" h="3025" w="3026">
                    <a:moveTo>
                      <a:pt x="2583" y="443"/>
                    </a:moveTo>
                    <a:cubicBezTo>
                      <a:pt x="2771" y="631"/>
                      <a:pt x="2906" y="865"/>
                      <a:pt x="2975" y="1121"/>
                    </a:cubicBezTo>
                    <a:cubicBezTo>
                      <a:pt x="3044" y="1378"/>
                      <a:pt x="3044" y="1649"/>
                      <a:pt x="2975" y="1905"/>
                    </a:cubicBezTo>
                    <a:cubicBezTo>
                      <a:pt x="2906" y="2162"/>
                      <a:pt x="2771" y="2395"/>
                      <a:pt x="2583" y="2583"/>
                    </a:cubicBezTo>
                    <a:cubicBezTo>
                      <a:pt x="2395" y="2771"/>
                      <a:pt x="2161" y="2906"/>
                      <a:pt x="1905" y="2974"/>
                    </a:cubicBezTo>
                    <a:cubicBezTo>
                      <a:pt x="1648" y="3043"/>
                      <a:pt x="1378" y="3043"/>
                      <a:pt x="1122" y="2974"/>
                    </a:cubicBezTo>
                    <a:cubicBezTo>
                      <a:pt x="865" y="2906"/>
                      <a:pt x="631" y="2771"/>
                      <a:pt x="444" y="2583"/>
                    </a:cubicBezTo>
                    <a:cubicBezTo>
                      <a:pt x="256" y="2395"/>
                      <a:pt x="121" y="2161"/>
                      <a:pt x="52" y="1905"/>
                    </a:cubicBezTo>
                    <a:cubicBezTo>
                      <a:pt x="-17" y="1648"/>
                      <a:pt x="-17" y="1378"/>
                      <a:pt x="52" y="1121"/>
                    </a:cubicBezTo>
                    <a:cubicBezTo>
                      <a:pt x="121" y="865"/>
                      <a:pt x="256" y="631"/>
                      <a:pt x="444" y="443"/>
                    </a:cubicBezTo>
                    <a:cubicBezTo>
                      <a:pt x="631" y="255"/>
                      <a:pt x="865" y="120"/>
                      <a:pt x="1122" y="52"/>
                    </a:cubicBezTo>
                    <a:cubicBezTo>
                      <a:pt x="1378" y="-17"/>
                      <a:pt x="1648" y="-17"/>
                      <a:pt x="1905" y="52"/>
                    </a:cubicBezTo>
                    <a:cubicBezTo>
                      <a:pt x="2161" y="120"/>
                      <a:pt x="2395" y="255"/>
                      <a:pt x="2583" y="44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1" name="Google Shape;621;p19"/>
              <p:cNvSpPr/>
              <p:nvPr/>
            </p:nvSpPr>
            <p:spPr>
              <a:xfrm>
                <a:off x="897576" y="524833"/>
                <a:ext cx="383866" cy="383866"/>
              </a:xfrm>
              <a:custGeom>
                <a:rect b="b" l="l" r="r" t="t"/>
                <a:pathLst>
                  <a:path extrusionOk="0" h="2266" w="2266">
                    <a:moveTo>
                      <a:pt x="2266" y="1133"/>
                    </a:moveTo>
                    <a:cubicBezTo>
                      <a:pt x="2266" y="1332"/>
                      <a:pt x="2213" y="1528"/>
                      <a:pt x="2114" y="1700"/>
                    </a:cubicBezTo>
                    <a:cubicBezTo>
                      <a:pt x="2014" y="1873"/>
                      <a:pt x="1871" y="2015"/>
                      <a:pt x="1699" y="2114"/>
                    </a:cubicBezTo>
                    <a:cubicBezTo>
                      <a:pt x="1527" y="2214"/>
                      <a:pt x="1331" y="2266"/>
                      <a:pt x="1133" y="2266"/>
                    </a:cubicBezTo>
                    <a:cubicBezTo>
                      <a:pt x="934" y="2266"/>
                      <a:pt x="738" y="2214"/>
                      <a:pt x="566" y="2114"/>
                    </a:cubicBezTo>
                    <a:cubicBezTo>
                      <a:pt x="394" y="2015"/>
                      <a:pt x="250" y="1873"/>
                      <a:pt x="151" y="1700"/>
                    </a:cubicBezTo>
                    <a:cubicBezTo>
                      <a:pt x="51" y="1528"/>
                      <a:pt x="0" y="1332"/>
                      <a:pt x="0" y="1133"/>
                    </a:cubicBezTo>
                    <a:cubicBezTo>
                      <a:pt x="0" y="934"/>
                      <a:pt x="52" y="739"/>
                      <a:pt x="151" y="567"/>
                    </a:cubicBezTo>
                    <a:cubicBezTo>
                      <a:pt x="251" y="394"/>
                      <a:pt x="394" y="252"/>
                      <a:pt x="566" y="152"/>
                    </a:cubicBezTo>
                    <a:cubicBezTo>
                      <a:pt x="738" y="53"/>
                      <a:pt x="934" y="0"/>
                      <a:pt x="1133" y="0"/>
                    </a:cubicBezTo>
                    <a:cubicBezTo>
                      <a:pt x="1331" y="0"/>
                      <a:pt x="1527" y="53"/>
                      <a:pt x="1699" y="152"/>
                    </a:cubicBezTo>
                    <a:cubicBezTo>
                      <a:pt x="1871" y="252"/>
                      <a:pt x="2014" y="394"/>
                      <a:pt x="2114" y="567"/>
                    </a:cubicBezTo>
                    <a:cubicBezTo>
                      <a:pt x="2213" y="739"/>
                      <a:pt x="2266" y="934"/>
                      <a:pt x="2266" y="1133"/>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2" name="Google Shape;622;p19"/>
              <p:cNvSpPr txBox="1"/>
              <p:nvPr/>
            </p:nvSpPr>
            <p:spPr>
              <a:xfrm>
                <a:off x="974625" y="524850"/>
                <a:ext cx="230100" cy="3840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1860" strike="noStrike">
                    <a:solidFill>
                      <a:schemeClr val="accent2"/>
                    </a:solidFill>
                    <a:latin typeface="Be Vietnam Pro SemiBold"/>
                    <a:ea typeface="Be Vietnam Pro SemiBold"/>
                    <a:cs typeface="Be Vietnam Pro SemiBold"/>
                    <a:sym typeface="Be Vietnam Pro SemiBold"/>
                  </a:rPr>
                  <a:t>$</a:t>
                </a:r>
                <a:endParaRPr sz="1860" strike="noStrike">
                  <a:solidFill>
                    <a:schemeClr val="accent2"/>
                  </a:solidFill>
                  <a:latin typeface="Be Vietnam Pro SemiBold"/>
                  <a:ea typeface="Be Vietnam Pro SemiBold"/>
                  <a:cs typeface="Be Vietnam Pro SemiBold"/>
                  <a:sym typeface="Be Vietnam Pro SemiBold"/>
                </a:endParaRPr>
              </a:p>
            </p:txBody>
          </p:sp>
        </p:grpSp>
      </p:grpSp>
      <p:sp>
        <p:nvSpPr>
          <p:cNvPr id="623" name="Google Shape;623;p19"/>
          <p:cNvSpPr txBox="1"/>
          <p:nvPr>
            <p:ph type="title"/>
          </p:nvPr>
        </p:nvSpPr>
        <p:spPr>
          <a:xfrm>
            <a:off x="927550" y="1683738"/>
            <a:ext cx="4040700" cy="572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624" name="Google Shape;624;p19"/>
          <p:cNvSpPr txBox="1"/>
          <p:nvPr>
            <p:ph idx="1" type="subTitle"/>
          </p:nvPr>
        </p:nvSpPr>
        <p:spPr>
          <a:xfrm>
            <a:off x="927550" y="2399663"/>
            <a:ext cx="4040700" cy="1878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1"/>
              </a:buClr>
              <a:buSzPts val="1200"/>
              <a:buFont typeface="Nunito Light"/>
              <a:buChar char="●"/>
              <a:defRPr/>
            </a:lvl1pPr>
            <a:lvl2pPr lvl="1" algn="ctr">
              <a:lnSpc>
                <a:spcPct val="100000"/>
              </a:lnSpc>
              <a:spcBef>
                <a:spcPts val="0"/>
              </a:spcBef>
              <a:spcAft>
                <a:spcPts val="0"/>
              </a:spcAft>
              <a:buClr>
                <a:srgbClr val="E76A28"/>
              </a:buClr>
              <a:buSzPts val="1200"/>
              <a:buFont typeface="Nunito Light"/>
              <a:buChar char="○"/>
              <a:defRPr/>
            </a:lvl2pPr>
            <a:lvl3pPr lvl="2" algn="ctr">
              <a:lnSpc>
                <a:spcPct val="100000"/>
              </a:lnSpc>
              <a:spcBef>
                <a:spcPts val="0"/>
              </a:spcBef>
              <a:spcAft>
                <a:spcPts val="0"/>
              </a:spcAft>
              <a:buClr>
                <a:srgbClr val="E76A28"/>
              </a:buClr>
              <a:buSzPts val="1200"/>
              <a:buFont typeface="Nunito Light"/>
              <a:buChar char="■"/>
              <a:defRPr/>
            </a:lvl3pPr>
            <a:lvl4pPr lvl="3" algn="ctr">
              <a:lnSpc>
                <a:spcPct val="100000"/>
              </a:lnSpc>
              <a:spcBef>
                <a:spcPts val="0"/>
              </a:spcBef>
              <a:spcAft>
                <a:spcPts val="0"/>
              </a:spcAft>
              <a:buClr>
                <a:srgbClr val="E76A28"/>
              </a:buClr>
              <a:buSzPts val="1200"/>
              <a:buFont typeface="Nunito Light"/>
              <a:buChar char="●"/>
              <a:defRPr/>
            </a:lvl4pPr>
            <a:lvl5pPr lvl="4" algn="ctr">
              <a:lnSpc>
                <a:spcPct val="100000"/>
              </a:lnSpc>
              <a:spcBef>
                <a:spcPts val="0"/>
              </a:spcBef>
              <a:spcAft>
                <a:spcPts val="0"/>
              </a:spcAft>
              <a:buClr>
                <a:srgbClr val="E76A28"/>
              </a:buClr>
              <a:buSzPts val="1200"/>
              <a:buFont typeface="Nunito Light"/>
              <a:buChar char="○"/>
              <a:defRPr/>
            </a:lvl5pPr>
            <a:lvl6pPr lvl="5" algn="ctr">
              <a:lnSpc>
                <a:spcPct val="100000"/>
              </a:lnSpc>
              <a:spcBef>
                <a:spcPts val="0"/>
              </a:spcBef>
              <a:spcAft>
                <a:spcPts val="0"/>
              </a:spcAft>
              <a:buClr>
                <a:srgbClr val="999999"/>
              </a:buClr>
              <a:buSzPts val="1200"/>
              <a:buFont typeface="Nunito Light"/>
              <a:buChar char="■"/>
              <a:defRPr/>
            </a:lvl6pPr>
            <a:lvl7pPr lvl="6" algn="ctr">
              <a:lnSpc>
                <a:spcPct val="100000"/>
              </a:lnSpc>
              <a:spcBef>
                <a:spcPts val="0"/>
              </a:spcBef>
              <a:spcAft>
                <a:spcPts val="0"/>
              </a:spcAft>
              <a:buClr>
                <a:srgbClr val="999999"/>
              </a:buClr>
              <a:buSzPts val="1200"/>
              <a:buFont typeface="Nunito Light"/>
              <a:buChar char="●"/>
              <a:defRPr/>
            </a:lvl7pPr>
            <a:lvl8pPr lvl="7" algn="ctr">
              <a:lnSpc>
                <a:spcPct val="100000"/>
              </a:lnSpc>
              <a:spcBef>
                <a:spcPts val="0"/>
              </a:spcBef>
              <a:spcAft>
                <a:spcPts val="0"/>
              </a:spcAft>
              <a:buClr>
                <a:srgbClr val="999999"/>
              </a:buClr>
              <a:buSzPts val="1200"/>
              <a:buFont typeface="Nunito Light"/>
              <a:buChar char="○"/>
              <a:defRPr/>
            </a:lvl8pPr>
            <a:lvl9pPr lvl="8" algn="ctr">
              <a:lnSpc>
                <a:spcPct val="100000"/>
              </a:lnSpc>
              <a:spcBef>
                <a:spcPts val="0"/>
              </a:spcBef>
              <a:spcAft>
                <a:spcPts val="0"/>
              </a:spcAft>
              <a:buClr>
                <a:srgbClr val="999999"/>
              </a:buClr>
              <a:buSzPts val="1200"/>
              <a:buFont typeface="Nunito Light"/>
              <a:buChar char="■"/>
              <a:defRPr/>
            </a:lvl9pPr>
          </a:lstStyle>
          <a:p/>
        </p:txBody>
      </p:sp>
      <p:sp>
        <p:nvSpPr>
          <p:cNvPr id="625" name="Google Shape;625;p19"/>
          <p:cNvSpPr/>
          <p:nvPr>
            <p:ph idx="2" type="pic"/>
          </p:nvPr>
        </p:nvSpPr>
        <p:spPr>
          <a:xfrm>
            <a:off x="5491425" y="521075"/>
            <a:ext cx="3244200" cy="41043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26" name="Shape 626"/>
        <p:cNvGrpSpPr/>
        <p:nvPr/>
      </p:nvGrpSpPr>
      <p:grpSpPr>
        <a:xfrm>
          <a:off x="0" y="0"/>
          <a:ext cx="0" cy="0"/>
          <a:chOff x="0" y="0"/>
          <a:chExt cx="0" cy="0"/>
        </a:xfrm>
      </p:grpSpPr>
      <p:sp>
        <p:nvSpPr>
          <p:cNvPr id="627" name="Google Shape;627;p20"/>
          <p:cNvSpPr txBox="1"/>
          <p:nvPr>
            <p:ph type="title"/>
          </p:nvPr>
        </p:nvSpPr>
        <p:spPr>
          <a:xfrm>
            <a:off x="2945525" y="1740450"/>
            <a:ext cx="5485200" cy="16626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grpSp>
        <p:nvGrpSpPr>
          <p:cNvPr id="628" name="Google Shape;628;p20"/>
          <p:cNvGrpSpPr/>
          <p:nvPr/>
        </p:nvGrpSpPr>
        <p:grpSpPr>
          <a:xfrm>
            <a:off x="8307179" y="137398"/>
            <a:ext cx="760653" cy="810305"/>
            <a:chOff x="8307179" y="137398"/>
            <a:chExt cx="760653" cy="810305"/>
          </a:xfrm>
        </p:grpSpPr>
        <p:grpSp>
          <p:nvGrpSpPr>
            <p:cNvPr id="629" name="Google Shape;629;p20"/>
            <p:cNvGrpSpPr/>
            <p:nvPr/>
          </p:nvGrpSpPr>
          <p:grpSpPr>
            <a:xfrm>
              <a:off x="8307179" y="137398"/>
              <a:ext cx="585048" cy="584953"/>
              <a:chOff x="8269423" y="174900"/>
              <a:chExt cx="619426" cy="619325"/>
            </a:xfrm>
          </p:grpSpPr>
          <p:sp>
            <p:nvSpPr>
              <p:cNvPr id="630" name="Google Shape;630;p20"/>
              <p:cNvSpPr/>
              <p:nvPr/>
            </p:nvSpPr>
            <p:spPr>
              <a:xfrm flipH="1">
                <a:off x="8269423" y="174900"/>
                <a:ext cx="619426" cy="619325"/>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1" name="Google Shape;631;p20"/>
              <p:cNvSpPr/>
              <p:nvPr/>
            </p:nvSpPr>
            <p:spPr>
              <a:xfrm flipH="1">
                <a:off x="8301469" y="206946"/>
                <a:ext cx="555451" cy="555233"/>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2" name="Google Shape;632;p20"/>
              <p:cNvSpPr/>
              <p:nvPr/>
            </p:nvSpPr>
            <p:spPr>
              <a:xfrm flipH="1">
                <a:off x="8611469" y="615844"/>
                <a:ext cx="25613" cy="13324"/>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3" name="Google Shape;633;p20"/>
              <p:cNvSpPr/>
              <p:nvPr/>
            </p:nvSpPr>
            <p:spPr>
              <a:xfrm flipH="1">
                <a:off x="8593895" y="608148"/>
                <a:ext cx="50422" cy="16770"/>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4" name="Google Shape;634;p20"/>
              <p:cNvSpPr/>
              <p:nvPr/>
            </p:nvSpPr>
            <p:spPr>
              <a:xfrm flipH="1">
                <a:off x="8583099" y="602635"/>
                <a:ext cx="71212" cy="22972"/>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5" name="Google Shape;635;p20"/>
              <p:cNvSpPr/>
              <p:nvPr/>
            </p:nvSpPr>
            <p:spPr>
              <a:xfrm flipH="1">
                <a:off x="8574829" y="597926"/>
                <a:ext cx="86832" cy="28026"/>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6" name="Google Shape;636;p20"/>
              <p:cNvSpPr/>
              <p:nvPr/>
            </p:nvSpPr>
            <p:spPr>
              <a:xfrm flipH="1">
                <a:off x="8568167" y="593791"/>
                <a:ext cx="99122" cy="32161"/>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7" name="Google Shape;637;p20"/>
              <p:cNvSpPr/>
              <p:nvPr/>
            </p:nvSpPr>
            <p:spPr>
              <a:xfrm flipH="1">
                <a:off x="8562654" y="589886"/>
                <a:ext cx="109229" cy="36066"/>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8" name="Google Shape;638;p20"/>
              <p:cNvSpPr/>
              <p:nvPr/>
            </p:nvSpPr>
            <p:spPr>
              <a:xfrm flipH="1">
                <a:off x="8557486" y="586325"/>
                <a:ext cx="118303" cy="39512"/>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9" name="Google Shape;639;p20"/>
              <p:cNvSpPr/>
              <p:nvPr/>
            </p:nvSpPr>
            <p:spPr>
              <a:xfrm flipH="1">
                <a:off x="8553121" y="582879"/>
                <a:ext cx="125999" cy="4261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0" name="Google Shape;640;p20"/>
              <p:cNvSpPr/>
              <p:nvPr/>
            </p:nvSpPr>
            <p:spPr>
              <a:xfrm flipH="1">
                <a:off x="8548871" y="579663"/>
                <a:ext cx="133235" cy="45255"/>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1" name="Google Shape;641;p20"/>
              <p:cNvSpPr/>
              <p:nvPr/>
            </p:nvSpPr>
            <p:spPr>
              <a:xfrm flipH="1">
                <a:off x="8545196" y="576447"/>
                <a:ext cx="139552" cy="47667"/>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2" name="Google Shape;642;p20"/>
              <p:cNvSpPr/>
              <p:nvPr/>
            </p:nvSpPr>
            <p:spPr>
              <a:xfrm flipH="1">
                <a:off x="8541635" y="573231"/>
                <a:ext cx="145410" cy="49964"/>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3" name="Google Shape;643;p20"/>
              <p:cNvSpPr/>
              <p:nvPr/>
            </p:nvSpPr>
            <p:spPr>
              <a:xfrm flipH="1">
                <a:off x="8538419" y="570360"/>
                <a:ext cx="150578" cy="51802"/>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4" name="Google Shape;644;p20"/>
              <p:cNvSpPr/>
              <p:nvPr/>
            </p:nvSpPr>
            <p:spPr>
              <a:xfrm flipH="1">
                <a:off x="8535203" y="567374"/>
                <a:ext cx="155632" cy="53640"/>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5" name="Google Shape;645;p20"/>
              <p:cNvSpPr/>
              <p:nvPr/>
            </p:nvSpPr>
            <p:spPr>
              <a:xfrm flipH="1">
                <a:off x="8532447" y="564502"/>
                <a:ext cx="159996" cy="55248"/>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6" name="Google Shape;646;p20"/>
              <p:cNvSpPr/>
              <p:nvPr/>
            </p:nvSpPr>
            <p:spPr>
              <a:xfrm flipH="1">
                <a:off x="8529690" y="561631"/>
                <a:ext cx="164131" cy="56741"/>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7" name="Google Shape;647;p20"/>
              <p:cNvSpPr/>
              <p:nvPr/>
            </p:nvSpPr>
            <p:spPr>
              <a:xfrm flipH="1">
                <a:off x="8527048" y="558989"/>
                <a:ext cx="168037" cy="58119"/>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8" name="Google Shape;648;p20"/>
              <p:cNvSpPr/>
              <p:nvPr/>
            </p:nvSpPr>
            <p:spPr>
              <a:xfrm flipH="1">
                <a:off x="8524636" y="556232"/>
                <a:ext cx="171597" cy="59383"/>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9" name="Google Shape;649;p20"/>
              <p:cNvSpPr/>
              <p:nvPr/>
            </p:nvSpPr>
            <p:spPr>
              <a:xfrm flipH="1">
                <a:off x="8522339" y="553590"/>
                <a:ext cx="174813" cy="60531"/>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0" name="Google Shape;650;p20"/>
              <p:cNvSpPr/>
              <p:nvPr/>
            </p:nvSpPr>
            <p:spPr>
              <a:xfrm flipH="1">
                <a:off x="8520272" y="550949"/>
                <a:ext cx="177799" cy="61565"/>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1" name="Google Shape;651;p20"/>
              <p:cNvSpPr/>
              <p:nvPr/>
            </p:nvSpPr>
            <p:spPr>
              <a:xfrm flipH="1">
                <a:off x="8518089" y="548422"/>
                <a:ext cx="180671" cy="6248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2" name="Google Shape;652;p20"/>
              <p:cNvSpPr/>
              <p:nvPr/>
            </p:nvSpPr>
            <p:spPr>
              <a:xfrm flipH="1">
                <a:off x="8516252" y="545780"/>
                <a:ext cx="183083" cy="63632"/>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3" name="Google Shape;653;p20"/>
              <p:cNvSpPr/>
              <p:nvPr/>
            </p:nvSpPr>
            <p:spPr>
              <a:xfrm flipH="1">
                <a:off x="8514299" y="543253"/>
                <a:ext cx="185610" cy="64436"/>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4" name="Google Shape;654;p20"/>
              <p:cNvSpPr/>
              <p:nvPr/>
            </p:nvSpPr>
            <p:spPr>
              <a:xfrm flipH="1">
                <a:off x="8512576" y="540841"/>
                <a:ext cx="187792" cy="65126"/>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5" name="Google Shape;655;p20"/>
              <p:cNvSpPr/>
              <p:nvPr/>
            </p:nvSpPr>
            <p:spPr>
              <a:xfrm flipH="1">
                <a:off x="8510853" y="538314"/>
                <a:ext cx="189859" cy="6593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6" name="Google Shape;656;p20"/>
              <p:cNvSpPr/>
              <p:nvPr/>
            </p:nvSpPr>
            <p:spPr>
              <a:xfrm flipH="1">
                <a:off x="8507523" y="533145"/>
                <a:ext cx="193535" cy="6937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7" name="Google Shape;657;p20"/>
              <p:cNvSpPr/>
              <p:nvPr/>
            </p:nvSpPr>
            <p:spPr>
              <a:xfrm flipH="1">
                <a:off x="8504651" y="528321"/>
                <a:ext cx="196521" cy="70409"/>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8" name="Google Shape;658;p20"/>
              <p:cNvSpPr/>
              <p:nvPr/>
            </p:nvSpPr>
            <p:spPr>
              <a:xfrm flipH="1">
                <a:off x="8502124" y="523497"/>
                <a:ext cx="199048" cy="71328"/>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9" name="Google Shape;659;p20"/>
              <p:cNvSpPr/>
              <p:nvPr/>
            </p:nvSpPr>
            <p:spPr>
              <a:xfrm flipH="1">
                <a:off x="8499827" y="518673"/>
                <a:ext cx="201345" cy="7213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0" name="Google Shape;660;p20"/>
              <p:cNvSpPr/>
              <p:nvPr/>
            </p:nvSpPr>
            <p:spPr>
              <a:xfrm flipH="1">
                <a:off x="8497875" y="513964"/>
                <a:ext cx="202953" cy="72706"/>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1" name="Google Shape;661;p20"/>
              <p:cNvSpPr/>
              <p:nvPr/>
            </p:nvSpPr>
            <p:spPr>
              <a:xfrm flipH="1">
                <a:off x="8496152" y="509370"/>
                <a:ext cx="204217" cy="73051"/>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2" name="Google Shape;662;p20"/>
              <p:cNvSpPr/>
              <p:nvPr/>
            </p:nvSpPr>
            <p:spPr>
              <a:xfrm flipH="1">
                <a:off x="8493395" y="505694"/>
                <a:ext cx="205135" cy="68112"/>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3" name="Google Shape;663;p20"/>
              <p:cNvSpPr/>
              <p:nvPr/>
            </p:nvSpPr>
            <p:spPr>
              <a:xfrm flipH="1">
                <a:off x="8492361" y="524531"/>
                <a:ext cx="116006" cy="44795"/>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4" name="Google Shape;664;p20"/>
              <p:cNvSpPr/>
              <p:nvPr/>
            </p:nvSpPr>
            <p:spPr>
              <a:xfrm flipH="1">
                <a:off x="8491672" y="520166"/>
                <a:ext cx="115202" cy="44566"/>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5" name="Google Shape;665;p20"/>
              <p:cNvSpPr/>
              <p:nvPr/>
            </p:nvSpPr>
            <p:spPr>
              <a:xfrm flipH="1">
                <a:off x="8491098" y="511207"/>
                <a:ext cx="112905" cy="44221"/>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6" name="Google Shape;666;p20"/>
              <p:cNvSpPr/>
              <p:nvPr/>
            </p:nvSpPr>
            <p:spPr>
              <a:xfrm flipH="1">
                <a:off x="8491098" y="506728"/>
                <a:ext cx="111527" cy="4399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7" name="Google Shape;667;p20"/>
              <p:cNvSpPr/>
              <p:nvPr/>
            </p:nvSpPr>
            <p:spPr>
              <a:xfrm flipH="1">
                <a:off x="8491213" y="499607"/>
                <a:ext cx="115662" cy="46174"/>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8" name="Google Shape;668;p20"/>
              <p:cNvSpPr/>
              <p:nvPr/>
            </p:nvSpPr>
            <p:spPr>
              <a:xfrm flipH="1">
                <a:off x="8491557" y="490073"/>
                <a:ext cx="129674" cy="50653"/>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9" name="Google Shape;669;p20"/>
              <p:cNvSpPr/>
              <p:nvPr/>
            </p:nvSpPr>
            <p:spPr>
              <a:xfrm flipH="1">
                <a:off x="8492361" y="481229"/>
                <a:ext cx="140815" cy="54329"/>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0" name="Google Shape;670;p20"/>
              <p:cNvSpPr/>
              <p:nvPr/>
            </p:nvSpPr>
            <p:spPr>
              <a:xfrm flipH="1">
                <a:off x="8493625" y="473419"/>
                <a:ext cx="148626" cy="56741"/>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1" name="Google Shape;671;p20"/>
              <p:cNvSpPr/>
              <p:nvPr/>
            </p:nvSpPr>
            <p:spPr>
              <a:xfrm flipH="1">
                <a:off x="8495577" y="466183"/>
                <a:ext cx="153679" cy="5834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2" name="Google Shape;672;p20"/>
              <p:cNvSpPr/>
              <p:nvPr/>
            </p:nvSpPr>
            <p:spPr>
              <a:xfrm flipH="1">
                <a:off x="8498334" y="459636"/>
                <a:ext cx="156206" cy="59153"/>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3" name="Google Shape;673;p20"/>
              <p:cNvSpPr/>
              <p:nvPr/>
            </p:nvSpPr>
            <p:spPr>
              <a:xfrm flipH="1">
                <a:off x="8332480" y="237843"/>
                <a:ext cx="493428" cy="493324"/>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4" name="Google Shape;674;p20"/>
              <p:cNvSpPr txBox="1"/>
              <p:nvPr/>
            </p:nvSpPr>
            <p:spPr>
              <a:xfrm>
                <a:off x="8316399" y="231845"/>
                <a:ext cx="517500" cy="5175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2500" strike="noStrike">
                    <a:solidFill>
                      <a:schemeClr val="accent2"/>
                    </a:solidFill>
                    <a:latin typeface="Be Vietnam Pro SemiBold"/>
                    <a:ea typeface="Be Vietnam Pro SemiBold"/>
                    <a:cs typeface="Be Vietnam Pro SemiBold"/>
                    <a:sym typeface="Be Vietnam Pro SemiBold"/>
                  </a:rPr>
                  <a:t>$</a:t>
                </a:r>
                <a:endParaRPr sz="2500" strike="noStrike">
                  <a:solidFill>
                    <a:schemeClr val="accent2"/>
                  </a:solidFill>
                  <a:latin typeface="Be Vietnam Pro SemiBold"/>
                  <a:ea typeface="Be Vietnam Pro SemiBold"/>
                  <a:cs typeface="Be Vietnam Pro SemiBold"/>
                  <a:sym typeface="Be Vietnam Pro SemiBold"/>
                </a:endParaRPr>
              </a:p>
            </p:txBody>
          </p:sp>
        </p:grpSp>
        <p:grpSp>
          <p:nvGrpSpPr>
            <p:cNvPr id="675" name="Google Shape;675;p20"/>
            <p:cNvGrpSpPr/>
            <p:nvPr/>
          </p:nvGrpSpPr>
          <p:grpSpPr>
            <a:xfrm>
              <a:off x="8635101" y="515042"/>
              <a:ext cx="432731" cy="432661"/>
              <a:chOff x="8269423" y="174900"/>
              <a:chExt cx="619426" cy="619325"/>
            </a:xfrm>
          </p:grpSpPr>
          <p:sp>
            <p:nvSpPr>
              <p:cNvPr id="676" name="Google Shape;676;p20"/>
              <p:cNvSpPr/>
              <p:nvPr/>
            </p:nvSpPr>
            <p:spPr>
              <a:xfrm flipH="1">
                <a:off x="8269423" y="174900"/>
                <a:ext cx="619426" cy="619325"/>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7" name="Google Shape;677;p20"/>
              <p:cNvSpPr/>
              <p:nvPr/>
            </p:nvSpPr>
            <p:spPr>
              <a:xfrm flipH="1">
                <a:off x="8301469" y="206946"/>
                <a:ext cx="555451" cy="555233"/>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8" name="Google Shape;678;p20"/>
              <p:cNvSpPr/>
              <p:nvPr/>
            </p:nvSpPr>
            <p:spPr>
              <a:xfrm flipH="1">
                <a:off x="8611469" y="615844"/>
                <a:ext cx="25613" cy="13324"/>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9" name="Google Shape;679;p20"/>
              <p:cNvSpPr/>
              <p:nvPr/>
            </p:nvSpPr>
            <p:spPr>
              <a:xfrm flipH="1">
                <a:off x="8593895" y="608148"/>
                <a:ext cx="50422" cy="16770"/>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0" name="Google Shape;680;p20"/>
              <p:cNvSpPr/>
              <p:nvPr/>
            </p:nvSpPr>
            <p:spPr>
              <a:xfrm flipH="1">
                <a:off x="8583099" y="602635"/>
                <a:ext cx="71212" cy="22972"/>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1" name="Google Shape;681;p20"/>
              <p:cNvSpPr/>
              <p:nvPr/>
            </p:nvSpPr>
            <p:spPr>
              <a:xfrm flipH="1">
                <a:off x="8574829" y="597926"/>
                <a:ext cx="86832" cy="28026"/>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2" name="Google Shape;682;p20"/>
              <p:cNvSpPr/>
              <p:nvPr/>
            </p:nvSpPr>
            <p:spPr>
              <a:xfrm flipH="1">
                <a:off x="8568167" y="593791"/>
                <a:ext cx="99122" cy="32161"/>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3" name="Google Shape;683;p20"/>
              <p:cNvSpPr/>
              <p:nvPr/>
            </p:nvSpPr>
            <p:spPr>
              <a:xfrm flipH="1">
                <a:off x="8562654" y="589886"/>
                <a:ext cx="109229" cy="36066"/>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4" name="Google Shape;684;p20"/>
              <p:cNvSpPr/>
              <p:nvPr/>
            </p:nvSpPr>
            <p:spPr>
              <a:xfrm flipH="1">
                <a:off x="8557486" y="586325"/>
                <a:ext cx="118303" cy="39512"/>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5" name="Google Shape;685;p20"/>
              <p:cNvSpPr/>
              <p:nvPr/>
            </p:nvSpPr>
            <p:spPr>
              <a:xfrm flipH="1">
                <a:off x="8553121" y="582879"/>
                <a:ext cx="125999" cy="4261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6" name="Google Shape;686;p20"/>
              <p:cNvSpPr/>
              <p:nvPr/>
            </p:nvSpPr>
            <p:spPr>
              <a:xfrm flipH="1">
                <a:off x="8548871" y="579663"/>
                <a:ext cx="133235" cy="45255"/>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7" name="Google Shape;687;p20"/>
              <p:cNvSpPr/>
              <p:nvPr/>
            </p:nvSpPr>
            <p:spPr>
              <a:xfrm flipH="1">
                <a:off x="8545196" y="576447"/>
                <a:ext cx="139552" cy="47667"/>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8" name="Google Shape;688;p20"/>
              <p:cNvSpPr/>
              <p:nvPr/>
            </p:nvSpPr>
            <p:spPr>
              <a:xfrm flipH="1">
                <a:off x="8541635" y="573231"/>
                <a:ext cx="145410" cy="49964"/>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9" name="Google Shape;689;p20"/>
              <p:cNvSpPr/>
              <p:nvPr/>
            </p:nvSpPr>
            <p:spPr>
              <a:xfrm flipH="1">
                <a:off x="8538419" y="570360"/>
                <a:ext cx="150578" cy="51802"/>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0" name="Google Shape;690;p20"/>
              <p:cNvSpPr/>
              <p:nvPr/>
            </p:nvSpPr>
            <p:spPr>
              <a:xfrm flipH="1">
                <a:off x="8535203" y="567374"/>
                <a:ext cx="155632" cy="53640"/>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1" name="Google Shape;691;p20"/>
              <p:cNvSpPr/>
              <p:nvPr/>
            </p:nvSpPr>
            <p:spPr>
              <a:xfrm flipH="1">
                <a:off x="8532447" y="564502"/>
                <a:ext cx="159996" cy="55248"/>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2" name="Google Shape;692;p20"/>
              <p:cNvSpPr/>
              <p:nvPr/>
            </p:nvSpPr>
            <p:spPr>
              <a:xfrm flipH="1">
                <a:off x="8529690" y="561631"/>
                <a:ext cx="164131" cy="56741"/>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3" name="Google Shape;693;p20"/>
              <p:cNvSpPr/>
              <p:nvPr/>
            </p:nvSpPr>
            <p:spPr>
              <a:xfrm flipH="1">
                <a:off x="8527048" y="558989"/>
                <a:ext cx="168037" cy="58119"/>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4" name="Google Shape;694;p20"/>
              <p:cNvSpPr/>
              <p:nvPr/>
            </p:nvSpPr>
            <p:spPr>
              <a:xfrm flipH="1">
                <a:off x="8524636" y="556232"/>
                <a:ext cx="171597" cy="59383"/>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5" name="Google Shape;695;p20"/>
              <p:cNvSpPr/>
              <p:nvPr/>
            </p:nvSpPr>
            <p:spPr>
              <a:xfrm flipH="1">
                <a:off x="8522339" y="553590"/>
                <a:ext cx="174813" cy="60531"/>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6" name="Google Shape;696;p20"/>
              <p:cNvSpPr/>
              <p:nvPr/>
            </p:nvSpPr>
            <p:spPr>
              <a:xfrm flipH="1">
                <a:off x="8520272" y="550949"/>
                <a:ext cx="177799" cy="61565"/>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7" name="Google Shape;697;p20"/>
              <p:cNvSpPr/>
              <p:nvPr/>
            </p:nvSpPr>
            <p:spPr>
              <a:xfrm flipH="1">
                <a:off x="8518089" y="548422"/>
                <a:ext cx="180671" cy="6248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8" name="Google Shape;698;p20"/>
              <p:cNvSpPr/>
              <p:nvPr/>
            </p:nvSpPr>
            <p:spPr>
              <a:xfrm flipH="1">
                <a:off x="8516252" y="545780"/>
                <a:ext cx="183083" cy="63632"/>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9" name="Google Shape;699;p20"/>
              <p:cNvSpPr/>
              <p:nvPr/>
            </p:nvSpPr>
            <p:spPr>
              <a:xfrm flipH="1">
                <a:off x="8514299" y="543253"/>
                <a:ext cx="185610" cy="64436"/>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0" name="Google Shape;700;p20"/>
              <p:cNvSpPr/>
              <p:nvPr/>
            </p:nvSpPr>
            <p:spPr>
              <a:xfrm flipH="1">
                <a:off x="8512576" y="540841"/>
                <a:ext cx="187792" cy="65126"/>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1" name="Google Shape;701;p20"/>
              <p:cNvSpPr/>
              <p:nvPr/>
            </p:nvSpPr>
            <p:spPr>
              <a:xfrm flipH="1">
                <a:off x="8510853" y="538314"/>
                <a:ext cx="189859" cy="6593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2" name="Google Shape;702;p20"/>
              <p:cNvSpPr/>
              <p:nvPr/>
            </p:nvSpPr>
            <p:spPr>
              <a:xfrm flipH="1">
                <a:off x="8507523" y="533145"/>
                <a:ext cx="193535" cy="6937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3" name="Google Shape;703;p20"/>
              <p:cNvSpPr/>
              <p:nvPr/>
            </p:nvSpPr>
            <p:spPr>
              <a:xfrm flipH="1">
                <a:off x="8504651" y="528321"/>
                <a:ext cx="196521" cy="70409"/>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4" name="Google Shape;704;p20"/>
              <p:cNvSpPr/>
              <p:nvPr/>
            </p:nvSpPr>
            <p:spPr>
              <a:xfrm flipH="1">
                <a:off x="8502124" y="523497"/>
                <a:ext cx="199048" cy="71328"/>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5" name="Google Shape;705;p20"/>
              <p:cNvSpPr/>
              <p:nvPr/>
            </p:nvSpPr>
            <p:spPr>
              <a:xfrm flipH="1">
                <a:off x="8499827" y="518673"/>
                <a:ext cx="201345" cy="7213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6" name="Google Shape;706;p20"/>
              <p:cNvSpPr/>
              <p:nvPr/>
            </p:nvSpPr>
            <p:spPr>
              <a:xfrm flipH="1">
                <a:off x="8497875" y="513964"/>
                <a:ext cx="202953" cy="72706"/>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7" name="Google Shape;707;p20"/>
              <p:cNvSpPr/>
              <p:nvPr/>
            </p:nvSpPr>
            <p:spPr>
              <a:xfrm flipH="1">
                <a:off x="8496152" y="509370"/>
                <a:ext cx="204217" cy="73051"/>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8" name="Google Shape;708;p20"/>
              <p:cNvSpPr/>
              <p:nvPr/>
            </p:nvSpPr>
            <p:spPr>
              <a:xfrm flipH="1">
                <a:off x="8493395" y="505694"/>
                <a:ext cx="205135" cy="68112"/>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9" name="Google Shape;709;p20"/>
              <p:cNvSpPr/>
              <p:nvPr/>
            </p:nvSpPr>
            <p:spPr>
              <a:xfrm flipH="1">
                <a:off x="8492361" y="524531"/>
                <a:ext cx="116006" cy="44795"/>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0" name="Google Shape;710;p20"/>
              <p:cNvSpPr/>
              <p:nvPr/>
            </p:nvSpPr>
            <p:spPr>
              <a:xfrm flipH="1">
                <a:off x="8491672" y="520166"/>
                <a:ext cx="115202" cy="44566"/>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1" name="Google Shape;711;p20"/>
              <p:cNvSpPr/>
              <p:nvPr/>
            </p:nvSpPr>
            <p:spPr>
              <a:xfrm flipH="1">
                <a:off x="8491098" y="511207"/>
                <a:ext cx="112905" cy="44221"/>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2" name="Google Shape;712;p20"/>
              <p:cNvSpPr/>
              <p:nvPr/>
            </p:nvSpPr>
            <p:spPr>
              <a:xfrm flipH="1">
                <a:off x="8491098" y="506728"/>
                <a:ext cx="111527" cy="4399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3" name="Google Shape;713;p20"/>
              <p:cNvSpPr/>
              <p:nvPr/>
            </p:nvSpPr>
            <p:spPr>
              <a:xfrm flipH="1">
                <a:off x="8491213" y="499607"/>
                <a:ext cx="115662" cy="46174"/>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4" name="Google Shape;714;p20"/>
              <p:cNvSpPr/>
              <p:nvPr/>
            </p:nvSpPr>
            <p:spPr>
              <a:xfrm flipH="1">
                <a:off x="8491557" y="490073"/>
                <a:ext cx="129674" cy="50653"/>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5" name="Google Shape;715;p20"/>
              <p:cNvSpPr/>
              <p:nvPr/>
            </p:nvSpPr>
            <p:spPr>
              <a:xfrm flipH="1">
                <a:off x="8492361" y="481229"/>
                <a:ext cx="140815" cy="54329"/>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6" name="Google Shape;716;p20"/>
              <p:cNvSpPr/>
              <p:nvPr/>
            </p:nvSpPr>
            <p:spPr>
              <a:xfrm flipH="1">
                <a:off x="8493625" y="473419"/>
                <a:ext cx="148626" cy="56741"/>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7" name="Google Shape;717;p20"/>
              <p:cNvSpPr/>
              <p:nvPr/>
            </p:nvSpPr>
            <p:spPr>
              <a:xfrm flipH="1">
                <a:off x="8495577" y="466183"/>
                <a:ext cx="153679" cy="5834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8" name="Google Shape;718;p20"/>
              <p:cNvSpPr/>
              <p:nvPr/>
            </p:nvSpPr>
            <p:spPr>
              <a:xfrm flipH="1">
                <a:off x="8498334" y="459636"/>
                <a:ext cx="156206" cy="59153"/>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9" name="Google Shape;719;p20"/>
              <p:cNvSpPr/>
              <p:nvPr/>
            </p:nvSpPr>
            <p:spPr>
              <a:xfrm flipH="1">
                <a:off x="8332480" y="237843"/>
                <a:ext cx="493428" cy="493324"/>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0" name="Google Shape;720;p20"/>
              <p:cNvSpPr txBox="1"/>
              <p:nvPr/>
            </p:nvSpPr>
            <p:spPr>
              <a:xfrm>
                <a:off x="8316399" y="231845"/>
                <a:ext cx="517500" cy="5175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2000" strike="noStrike">
                    <a:solidFill>
                      <a:schemeClr val="accent2"/>
                    </a:solidFill>
                    <a:latin typeface="Be Vietnam Pro SemiBold"/>
                    <a:ea typeface="Be Vietnam Pro SemiBold"/>
                    <a:cs typeface="Be Vietnam Pro SemiBold"/>
                    <a:sym typeface="Be Vietnam Pro SemiBold"/>
                  </a:rPr>
                  <a:t>$</a:t>
                </a:r>
                <a:endParaRPr sz="2000" strike="noStrike">
                  <a:solidFill>
                    <a:schemeClr val="accent2"/>
                  </a:solidFill>
                  <a:latin typeface="Be Vietnam Pro SemiBold"/>
                  <a:ea typeface="Be Vietnam Pro SemiBold"/>
                  <a:cs typeface="Be Vietnam Pro SemiBold"/>
                  <a:sym typeface="Be Vietnam Pro SemiBold"/>
                </a:endParaRPr>
              </a:p>
            </p:txBody>
          </p:sp>
        </p:grpSp>
      </p:grpSp>
      <p:sp>
        <p:nvSpPr>
          <p:cNvPr id="721" name="Google Shape;721;p20"/>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722" name="Google Shape;722;p20"/>
          <p:cNvGrpSpPr/>
          <p:nvPr/>
        </p:nvGrpSpPr>
        <p:grpSpPr>
          <a:xfrm>
            <a:off x="-4" y="-200"/>
            <a:ext cx="1754811" cy="5150701"/>
            <a:chOff x="-4" y="-200"/>
            <a:chExt cx="1754811" cy="5150701"/>
          </a:xfrm>
        </p:grpSpPr>
        <p:grpSp>
          <p:nvGrpSpPr>
            <p:cNvPr id="723" name="Google Shape;723;p20"/>
            <p:cNvGrpSpPr/>
            <p:nvPr/>
          </p:nvGrpSpPr>
          <p:grpSpPr>
            <a:xfrm>
              <a:off x="292641" y="-200"/>
              <a:ext cx="1462167" cy="5150701"/>
              <a:chOff x="1387483" y="0"/>
              <a:chExt cx="1462167" cy="5143500"/>
            </a:xfrm>
          </p:grpSpPr>
          <p:cxnSp>
            <p:nvCxnSpPr>
              <p:cNvPr id="724" name="Google Shape;724;p20"/>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25" name="Google Shape;725;p20"/>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26" name="Google Shape;726;p20"/>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27" name="Google Shape;727;p20"/>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28" name="Google Shape;728;p20"/>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29" name="Google Shape;729;p20"/>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730" name="Google Shape;730;p20"/>
            <p:cNvGrpSpPr/>
            <p:nvPr/>
          </p:nvGrpSpPr>
          <p:grpSpPr>
            <a:xfrm>
              <a:off x="-4" y="232081"/>
              <a:ext cx="1754448" cy="4678945"/>
              <a:chOff x="-4" y="232081"/>
              <a:chExt cx="1754448" cy="4678945"/>
            </a:xfrm>
          </p:grpSpPr>
          <p:grpSp>
            <p:nvGrpSpPr>
              <p:cNvPr id="731" name="Google Shape;731;p20"/>
              <p:cNvGrpSpPr/>
              <p:nvPr/>
            </p:nvGrpSpPr>
            <p:grpSpPr>
              <a:xfrm rot="-5400000">
                <a:off x="-146297" y="670807"/>
                <a:ext cx="2047033" cy="1754448"/>
                <a:chOff x="217750" y="0"/>
                <a:chExt cx="2047033" cy="5143500"/>
              </a:xfrm>
            </p:grpSpPr>
            <p:cxnSp>
              <p:nvCxnSpPr>
                <p:cNvPr id="732" name="Google Shape;732;p20"/>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33" name="Google Shape;733;p20"/>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34" name="Google Shape;734;p20"/>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35" name="Google Shape;735;p20"/>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36" name="Google Shape;736;p20"/>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37" name="Google Shape;737;p20"/>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38" name="Google Shape;738;p20"/>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39" name="Google Shape;739;p20"/>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740" name="Google Shape;740;p20"/>
              <p:cNvGrpSpPr/>
              <p:nvPr/>
            </p:nvGrpSpPr>
            <p:grpSpPr>
              <a:xfrm rot="-5400000">
                <a:off x="-146297" y="3010285"/>
                <a:ext cx="2047033" cy="1754448"/>
                <a:chOff x="217750" y="0"/>
                <a:chExt cx="2047033" cy="5143500"/>
              </a:xfrm>
            </p:grpSpPr>
            <p:cxnSp>
              <p:nvCxnSpPr>
                <p:cNvPr id="741" name="Google Shape;741;p20"/>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42" name="Google Shape;742;p20"/>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43" name="Google Shape;743;p20"/>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44" name="Google Shape;744;p20"/>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45" name="Google Shape;745;p20"/>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46" name="Google Shape;746;p20"/>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47" name="Google Shape;747;p20"/>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48" name="Google Shape;748;p20"/>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cxnSp>
            <p:nvCxnSpPr>
              <p:cNvPr id="749" name="Google Shape;749;p20"/>
              <p:cNvCxnSpPr/>
              <p:nvPr/>
            </p:nvCxnSpPr>
            <p:spPr>
              <a:xfrm rot="10800000">
                <a:off x="877196" y="-645119"/>
                <a:ext cx="0" cy="1754400"/>
              </a:xfrm>
              <a:prstGeom prst="straightConnector1">
                <a:avLst/>
              </a:prstGeom>
              <a:noFill/>
              <a:ln cap="flat" cmpd="sng" w="9525">
                <a:solidFill>
                  <a:schemeClr val="accent5"/>
                </a:solidFill>
                <a:prstDash val="solid"/>
                <a:round/>
                <a:headEnd len="med" w="med" type="none"/>
                <a:tailEnd len="med" w="med" type="none"/>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50" name="Shape 750"/>
        <p:cNvGrpSpPr/>
        <p:nvPr/>
      </p:nvGrpSpPr>
      <p:grpSpPr>
        <a:xfrm>
          <a:off x="0" y="0"/>
          <a:ext cx="0" cy="0"/>
          <a:chOff x="0" y="0"/>
          <a:chExt cx="0" cy="0"/>
        </a:xfrm>
      </p:grpSpPr>
      <p:sp>
        <p:nvSpPr>
          <p:cNvPr id="751" name="Google Shape;751;p21"/>
          <p:cNvSpPr txBox="1"/>
          <p:nvPr>
            <p:ph type="title"/>
          </p:nvPr>
        </p:nvSpPr>
        <p:spPr>
          <a:xfrm>
            <a:off x="1066125" y="1445250"/>
            <a:ext cx="5650500" cy="1964400"/>
          </a:xfrm>
          <a:prstGeom prst="rect">
            <a:avLst/>
          </a:prstGeom>
        </p:spPr>
        <p:txBody>
          <a:bodyPr anchorCtr="0" anchor="b" bIns="91425" lIns="91425" spcFirstLastPara="1" rIns="91425" wrap="square" tIns="91425">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
        <p:nvSpPr>
          <p:cNvPr id="752" name="Google Shape;752;p21"/>
          <p:cNvSpPr txBox="1"/>
          <p:nvPr>
            <p:ph idx="1" type="subTitle"/>
          </p:nvPr>
        </p:nvSpPr>
        <p:spPr>
          <a:xfrm>
            <a:off x="1193825" y="3409650"/>
            <a:ext cx="3336000" cy="288600"/>
          </a:xfrm>
          <a:prstGeom prst="rect">
            <a:avLst/>
          </a:prstGeom>
          <a:solidFill>
            <a:schemeClr val="accent5"/>
          </a:solidFill>
        </p:spPr>
        <p:txBody>
          <a:bodyPr anchorCtr="0" anchor="ctr" bIns="91425" lIns="91425" spcFirstLastPara="1" rIns="91425" wrap="square" tIns="91425">
            <a:noAutofit/>
          </a:bodyPr>
          <a:lstStyle>
            <a:lvl1pPr lvl="0">
              <a:lnSpc>
                <a:spcPct val="100000"/>
              </a:lnSpc>
              <a:spcBef>
                <a:spcPts val="0"/>
              </a:spcBef>
              <a:spcAft>
                <a:spcPts val="0"/>
              </a:spcAft>
              <a:buSzPts val="1200"/>
              <a:buNone/>
              <a:defRPr sz="1400"/>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753" name="Google Shape;753;p21"/>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754" name="Google Shape;754;p21"/>
          <p:cNvGrpSpPr/>
          <p:nvPr/>
        </p:nvGrpSpPr>
        <p:grpSpPr>
          <a:xfrm flipH="1">
            <a:off x="7387571" y="-200"/>
            <a:ext cx="1754811" cy="5150701"/>
            <a:chOff x="-4" y="-200"/>
            <a:chExt cx="1754811" cy="5150701"/>
          </a:xfrm>
        </p:grpSpPr>
        <p:grpSp>
          <p:nvGrpSpPr>
            <p:cNvPr id="755" name="Google Shape;755;p21"/>
            <p:cNvGrpSpPr/>
            <p:nvPr/>
          </p:nvGrpSpPr>
          <p:grpSpPr>
            <a:xfrm>
              <a:off x="292641" y="-200"/>
              <a:ext cx="1462167" cy="5150701"/>
              <a:chOff x="1387483" y="0"/>
              <a:chExt cx="1462167" cy="5143500"/>
            </a:xfrm>
          </p:grpSpPr>
          <p:cxnSp>
            <p:nvCxnSpPr>
              <p:cNvPr id="756" name="Google Shape;756;p21"/>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57" name="Google Shape;757;p21"/>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58" name="Google Shape;758;p21"/>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59" name="Google Shape;759;p21"/>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60" name="Google Shape;760;p21"/>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61" name="Google Shape;761;p21"/>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762" name="Google Shape;762;p21"/>
            <p:cNvGrpSpPr/>
            <p:nvPr/>
          </p:nvGrpSpPr>
          <p:grpSpPr>
            <a:xfrm>
              <a:off x="-4" y="232081"/>
              <a:ext cx="1754448" cy="4678945"/>
              <a:chOff x="-4" y="232081"/>
              <a:chExt cx="1754448" cy="4678945"/>
            </a:xfrm>
          </p:grpSpPr>
          <p:grpSp>
            <p:nvGrpSpPr>
              <p:cNvPr id="763" name="Google Shape;763;p21"/>
              <p:cNvGrpSpPr/>
              <p:nvPr/>
            </p:nvGrpSpPr>
            <p:grpSpPr>
              <a:xfrm rot="-5400000">
                <a:off x="-146297" y="670807"/>
                <a:ext cx="2047033" cy="1754448"/>
                <a:chOff x="217750" y="0"/>
                <a:chExt cx="2047033" cy="5143500"/>
              </a:xfrm>
            </p:grpSpPr>
            <p:cxnSp>
              <p:nvCxnSpPr>
                <p:cNvPr id="764" name="Google Shape;764;p21"/>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65" name="Google Shape;765;p21"/>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66" name="Google Shape;766;p21"/>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67" name="Google Shape;767;p21"/>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68" name="Google Shape;768;p21"/>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69" name="Google Shape;769;p21"/>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70" name="Google Shape;770;p21"/>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71" name="Google Shape;771;p21"/>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772" name="Google Shape;772;p21"/>
              <p:cNvGrpSpPr/>
              <p:nvPr/>
            </p:nvGrpSpPr>
            <p:grpSpPr>
              <a:xfrm rot="-5400000">
                <a:off x="-146297" y="3010285"/>
                <a:ext cx="2047033" cy="1754448"/>
                <a:chOff x="217750" y="0"/>
                <a:chExt cx="2047033" cy="5143500"/>
              </a:xfrm>
            </p:grpSpPr>
            <p:cxnSp>
              <p:nvCxnSpPr>
                <p:cNvPr id="773" name="Google Shape;773;p21"/>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74" name="Google Shape;774;p21"/>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75" name="Google Shape;775;p21"/>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76" name="Google Shape;776;p21"/>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77" name="Google Shape;777;p21"/>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78" name="Google Shape;778;p21"/>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79" name="Google Shape;779;p21"/>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80" name="Google Shape;780;p21"/>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cxnSp>
            <p:nvCxnSpPr>
              <p:cNvPr id="781" name="Google Shape;781;p21"/>
              <p:cNvCxnSpPr/>
              <p:nvPr/>
            </p:nvCxnSpPr>
            <p:spPr>
              <a:xfrm rot="10800000">
                <a:off x="877196" y="-645119"/>
                <a:ext cx="0" cy="1754400"/>
              </a:xfrm>
              <a:prstGeom prst="straightConnector1">
                <a:avLst/>
              </a:prstGeom>
              <a:noFill/>
              <a:ln cap="flat" cmpd="sng" w="9525">
                <a:solidFill>
                  <a:schemeClr val="accent5"/>
                </a:solidFill>
                <a:prstDash val="solid"/>
                <a:round/>
                <a:headEnd len="med" w="med" type="none"/>
                <a:tailEnd len="med" w="med" type="none"/>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82" name="Shape 782"/>
        <p:cNvGrpSpPr/>
        <p:nvPr/>
      </p:nvGrpSpPr>
      <p:grpSpPr>
        <a:xfrm>
          <a:off x="0" y="0"/>
          <a:ext cx="0" cy="0"/>
          <a:chOff x="0" y="0"/>
          <a:chExt cx="0" cy="0"/>
        </a:xfrm>
      </p:grpSpPr>
      <p:sp>
        <p:nvSpPr>
          <p:cNvPr id="783" name="Google Shape;783;p22"/>
          <p:cNvSpPr/>
          <p:nvPr>
            <p:ph idx="2" type="pic"/>
          </p:nvPr>
        </p:nvSpPr>
        <p:spPr>
          <a:xfrm>
            <a:off x="225" y="0"/>
            <a:ext cx="9144000" cy="5143500"/>
          </a:xfrm>
          <a:prstGeom prst="rect">
            <a:avLst/>
          </a:prstGeom>
          <a:noFill/>
          <a:ln>
            <a:noFill/>
          </a:ln>
        </p:spPr>
      </p:sp>
      <p:sp>
        <p:nvSpPr>
          <p:cNvPr id="784" name="Google Shape;784;p22"/>
          <p:cNvSpPr txBox="1"/>
          <p:nvPr>
            <p:ph type="title"/>
          </p:nvPr>
        </p:nvSpPr>
        <p:spPr>
          <a:xfrm>
            <a:off x="1445475" y="4014450"/>
            <a:ext cx="6253200" cy="572700"/>
          </a:xfrm>
          <a:prstGeom prst="rect">
            <a:avLst/>
          </a:prstGeom>
          <a:solidFill>
            <a:schemeClr val="lt1"/>
          </a:solidFill>
        </p:spPr>
        <p:txBody>
          <a:bodyPr anchorCtr="0" anchor="ctr"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85" name="Shape 785"/>
        <p:cNvGrpSpPr/>
        <p:nvPr/>
      </p:nvGrpSpPr>
      <p:grpSpPr>
        <a:xfrm>
          <a:off x="0" y="0"/>
          <a:ext cx="0" cy="0"/>
          <a:chOff x="0" y="0"/>
          <a:chExt cx="0" cy="0"/>
        </a:xfrm>
      </p:grpSpPr>
      <p:sp>
        <p:nvSpPr>
          <p:cNvPr id="786" name="Google Shape;786;p23"/>
          <p:cNvSpPr txBox="1"/>
          <p:nvPr>
            <p:ph hasCustomPrompt="1" type="title"/>
          </p:nvPr>
        </p:nvSpPr>
        <p:spPr>
          <a:xfrm>
            <a:off x="713225" y="1923450"/>
            <a:ext cx="4598700" cy="10041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5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87" name="Google Shape;787;p23"/>
          <p:cNvSpPr txBox="1"/>
          <p:nvPr>
            <p:ph idx="1" type="subTitle"/>
          </p:nvPr>
        </p:nvSpPr>
        <p:spPr>
          <a:xfrm>
            <a:off x="859050" y="2927550"/>
            <a:ext cx="4306500" cy="292500"/>
          </a:xfrm>
          <a:prstGeom prst="rect">
            <a:avLst/>
          </a:prstGeom>
          <a:solidFill>
            <a:schemeClr val="accent5"/>
          </a:solidFill>
        </p:spPr>
        <p:txBody>
          <a:bodyPr anchorCtr="0" anchor="ctr" bIns="91425" lIns="91425" spcFirstLastPara="1" rIns="91425" wrap="square" tIns="91425">
            <a:noAutofit/>
          </a:bodyPr>
          <a:lstStyle>
            <a:lvl1pPr lvl="0">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788" name="Google Shape;788;p23"/>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789" name="Google Shape;789;p23"/>
          <p:cNvGrpSpPr/>
          <p:nvPr/>
        </p:nvGrpSpPr>
        <p:grpSpPr>
          <a:xfrm flipH="1">
            <a:off x="7387571" y="-200"/>
            <a:ext cx="1754811" cy="5150701"/>
            <a:chOff x="-4" y="-200"/>
            <a:chExt cx="1754811" cy="5150701"/>
          </a:xfrm>
        </p:grpSpPr>
        <p:grpSp>
          <p:nvGrpSpPr>
            <p:cNvPr id="790" name="Google Shape;790;p23"/>
            <p:cNvGrpSpPr/>
            <p:nvPr/>
          </p:nvGrpSpPr>
          <p:grpSpPr>
            <a:xfrm>
              <a:off x="292641" y="-200"/>
              <a:ext cx="1462167" cy="5150701"/>
              <a:chOff x="1387483" y="0"/>
              <a:chExt cx="1462167" cy="5143500"/>
            </a:xfrm>
          </p:grpSpPr>
          <p:cxnSp>
            <p:nvCxnSpPr>
              <p:cNvPr id="791" name="Google Shape;791;p23"/>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92" name="Google Shape;792;p23"/>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93" name="Google Shape;793;p23"/>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94" name="Google Shape;794;p23"/>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95" name="Google Shape;795;p23"/>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796" name="Google Shape;796;p23"/>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797" name="Google Shape;797;p23"/>
            <p:cNvGrpSpPr/>
            <p:nvPr/>
          </p:nvGrpSpPr>
          <p:grpSpPr>
            <a:xfrm>
              <a:off x="-4" y="232081"/>
              <a:ext cx="1754448" cy="4678945"/>
              <a:chOff x="-4" y="232081"/>
              <a:chExt cx="1754448" cy="4678945"/>
            </a:xfrm>
          </p:grpSpPr>
          <p:grpSp>
            <p:nvGrpSpPr>
              <p:cNvPr id="798" name="Google Shape;798;p23"/>
              <p:cNvGrpSpPr/>
              <p:nvPr/>
            </p:nvGrpSpPr>
            <p:grpSpPr>
              <a:xfrm rot="-5400000">
                <a:off x="-146297" y="670807"/>
                <a:ext cx="2047033" cy="1754448"/>
                <a:chOff x="217750" y="0"/>
                <a:chExt cx="2047033" cy="5143500"/>
              </a:xfrm>
            </p:grpSpPr>
            <p:cxnSp>
              <p:nvCxnSpPr>
                <p:cNvPr id="799" name="Google Shape;799;p23"/>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00" name="Google Shape;800;p23"/>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01" name="Google Shape;801;p23"/>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02" name="Google Shape;802;p23"/>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03" name="Google Shape;803;p23"/>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04" name="Google Shape;804;p23"/>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05" name="Google Shape;805;p23"/>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06" name="Google Shape;806;p23"/>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807" name="Google Shape;807;p23"/>
              <p:cNvGrpSpPr/>
              <p:nvPr/>
            </p:nvGrpSpPr>
            <p:grpSpPr>
              <a:xfrm rot="-5400000">
                <a:off x="-146297" y="3010285"/>
                <a:ext cx="2047033" cy="1754448"/>
                <a:chOff x="217750" y="0"/>
                <a:chExt cx="2047033" cy="5143500"/>
              </a:xfrm>
            </p:grpSpPr>
            <p:cxnSp>
              <p:nvCxnSpPr>
                <p:cNvPr id="808" name="Google Shape;808;p23"/>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09" name="Google Shape;809;p23"/>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10" name="Google Shape;810;p23"/>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11" name="Google Shape;811;p23"/>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12" name="Google Shape;812;p23"/>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13" name="Google Shape;813;p23"/>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14" name="Google Shape;814;p23"/>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15" name="Google Shape;815;p23"/>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cxnSp>
            <p:nvCxnSpPr>
              <p:cNvPr id="816" name="Google Shape;816;p23"/>
              <p:cNvCxnSpPr/>
              <p:nvPr/>
            </p:nvCxnSpPr>
            <p:spPr>
              <a:xfrm rot="10800000">
                <a:off x="877196" y="-645119"/>
                <a:ext cx="0" cy="1754400"/>
              </a:xfrm>
              <a:prstGeom prst="straightConnector1">
                <a:avLst/>
              </a:prstGeom>
              <a:noFill/>
              <a:ln cap="flat" cmpd="sng" w="9525">
                <a:solidFill>
                  <a:schemeClr val="accent5"/>
                </a:solidFill>
                <a:prstDash val="solid"/>
                <a:round/>
                <a:headEnd len="med" w="med" type="none"/>
                <a:tailEnd len="med" w="med" type="none"/>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5"/>
        </a:solidFill>
      </p:bgPr>
    </p:bg>
    <p:spTree>
      <p:nvGrpSpPr>
        <p:cNvPr id="817" name="Shape 817"/>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18" name="Shape 818"/>
        <p:cNvGrpSpPr/>
        <p:nvPr/>
      </p:nvGrpSpPr>
      <p:grpSpPr>
        <a:xfrm>
          <a:off x="0" y="0"/>
          <a:ext cx="0" cy="0"/>
          <a:chOff x="0" y="0"/>
          <a:chExt cx="0" cy="0"/>
        </a:xfrm>
      </p:grpSpPr>
      <p:sp>
        <p:nvSpPr>
          <p:cNvPr id="819" name="Google Shape;819;p25"/>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820" name="Google Shape;820;p25"/>
          <p:cNvGrpSpPr/>
          <p:nvPr/>
        </p:nvGrpSpPr>
        <p:grpSpPr>
          <a:xfrm>
            <a:off x="25" y="4618355"/>
            <a:ext cx="9144629" cy="524953"/>
            <a:chOff x="25" y="4618550"/>
            <a:chExt cx="9144629" cy="532352"/>
          </a:xfrm>
        </p:grpSpPr>
        <p:grpSp>
          <p:nvGrpSpPr>
            <p:cNvPr id="821" name="Google Shape;821;p25"/>
            <p:cNvGrpSpPr/>
            <p:nvPr/>
          </p:nvGrpSpPr>
          <p:grpSpPr>
            <a:xfrm rot="-5400000">
              <a:off x="4426108" y="192467"/>
              <a:ext cx="292463" cy="9144629"/>
              <a:chOff x="217750" y="0"/>
              <a:chExt cx="292433" cy="5143500"/>
            </a:xfrm>
          </p:grpSpPr>
          <p:cxnSp>
            <p:nvCxnSpPr>
              <p:cNvPr id="822" name="Google Shape;822;p25"/>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23" name="Google Shape;823;p25"/>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824" name="Google Shape;824;p25"/>
            <p:cNvGrpSpPr/>
            <p:nvPr/>
          </p:nvGrpSpPr>
          <p:grpSpPr>
            <a:xfrm>
              <a:off x="292691" y="4618550"/>
              <a:ext cx="2924317" cy="532352"/>
              <a:chOff x="292691" y="4618550"/>
              <a:chExt cx="2924317" cy="532352"/>
            </a:xfrm>
          </p:grpSpPr>
          <p:grpSp>
            <p:nvGrpSpPr>
              <p:cNvPr id="825" name="Google Shape;825;p25"/>
              <p:cNvGrpSpPr/>
              <p:nvPr/>
            </p:nvGrpSpPr>
            <p:grpSpPr>
              <a:xfrm>
                <a:off x="292691" y="4618550"/>
                <a:ext cx="1169733" cy="532352"/>
                <a:chOff x="1387483" y="0"/>
                <a:chExt cx="1169733" cy="5143500"/>
              </a:xfrm>
            </p:grpSpPr>
            <p:cxnSp>
              <p:nvCxnSpPr>
                <p:cNvPr id="826" name="Google Shape;826;p25"/>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27" name="Google Shape;827;p2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28" name="Google Shape;828;p2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29" name="Google Shape;829;p2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30" name="Google Shape;830;p2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831" name="Google Shape;831;p25"/>
              <p:cNvGrpSpPr/>
              <p:nvPr/>
            </p:nvGrpSpPr>
            <p:grpSpPr>
              <a:xfrm>
                <a:off x="1754841" y="4618550"/>
                <a:ext cx="1462167" cy="532352"/>
                <a:chOff x="1387483" y="0"/>
                <a:chExt cx="1462167" cy="5143500"/>
              </a:xfrm>
            </p:grpSpPr>
            <p:cxnSp>
              <p:nvCxnSpPr>
                <p:cNvPr id="832" name="Google Shape;832;p25"/>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33" name="Google Shape;833;p2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34" name="Google Shape;834;p2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35" name="Google Shape;835;p2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36" name="Google Shape;836;p2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37" name="Google Shape;837;p25"/>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838" name="Google Shape;838;p25"/>
            <p:cNvGrpSpPr/>
            <p:nvPr/>
          </p:nvGrpSpPr>
          <p:grpSpPr>
            <a:xfrm>
              <a:off x="3509424" y="4618550"/>
              <a:ext cx="2631883" cy="532352"/>
              <a:chOff x="585124" y="4618550"/>
              <a:chExt cx="2631883" cy="532352"/>
            </a:xfrm>
          </p:grpSpPr>
          <p:grpSp>
            <p:nvGrpSpPr>
              <p:cNvPr id="839" name="Google Shape;839;p25"/>
              <p:cNvGrpSpPr/>
              <p:nvPr/>
            </p:nvGrpSpPr>
            <p:grpSpPr>
              <a:xfrm>
                <a:off x="585124" y="4618550"/>
                <a:ext cx="877300" cy="532352"/>
                <a:chOff x="1679917" y="0"/>
                <a:chExt cx="877300" cy="5143500"/>
              </a:xfrm>
            </p:grpSpPr>
            <p:cxnSp>
              <p:nvCxnSpPr>
                <p:cNvPr id="840" name="Google Shape;840;p2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41" name="Google Shape;841;p2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42" name="Google Shape;842;p2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43" name="Google Shape;843;p2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844" name="Google Shape;844;p25"/>
              <p:cNvGrpSpPr/>
              <p:nvPr/>
            </p:nvGrpSpPr>
            <p:grpSpPr>
              <a:xfrm>
                <a:off x="1754841" y="4618550"/>
                <a:ext cx="1462167" cy="532352"/>
                <a:chOff x="1387483" y="0"/>
                <a:chExt cx="1462167" cy="5143500"/>
              </a:xfrm>
            </p:grpSpPr>
            <p:cxnSp>
              <p:nvCxnSpPr>
                <p:cNvPr id="845" name="Google Shape;845;p25"/>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46" name="Google Shape;846;p2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47" name="Google Shape;847;p2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48" name="Google Shape;848;p2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49" name="Google Shape;849;p2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50" name="Google Shape;850;p25"/>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851" name="Google Shape;851;p25"/>
            <p:cNvGrpSpPr/>
            <p:nvPr/>
          </p:nvGrpSpPr>
          <p:grpSpPr>
            <a:xfrm>
              <a:off x="6433732" y="4618550"/>
              <a:ext cx="2339450" cy="532352"/>
              <a:chOff x="877557" y="4618550"/>
              <a:chExt cx="2339450" cy="532352"/>
            </a:xfrm>
          </p:grpSpPr>
          <p:grpSp>
            <p:nvGrpSpPr>
              <p:cNvPr id="852" name="Google Shape;852;p25"/>
              <p:cNvGrpSpPr/>
              <p:nvPr/>
            </p:nvGrpSpPr>
            <p:grpSpPr>
              <a:xfrm>
                <a:off x="877557" y="4618550"/>
                <a:ext cx="584867" cy="532352"/>
                <a:chOff x="1972350" y="0"/>
                <a:chExt cx="584867" cy="5143500"/>
              </a:xfrm>
            </p:grpSpPr>
            <p:cxnSp>
              <p:nvCxnSpPr>
                <p:cNvPr id="853" name="Google Shape;853;p2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54" name="Google Shape;854;p2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55" name="Google Shape;855;p2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856" name="Google Shape;856;p25"/>
              <p:cNvGrpSpPr/>
              <p:nvPr/>
            </p:nvGrpSpPr>
            <p:grpSpPr>
              <a:xfrm>
                <a:off x="1754841" y="4618550"/>
                <a:ext cx="1462167" cy="532352"/>
                <a:chOff x="1387483" y="0"/>
                <a:chExt cx="1462167" cy="5143500"/>
              </a:xfrm>
            </p:grpSpPr>
            <p:cxnSp>
              <p:nvCxnSpPr>
                <p:cNvPr id="857" name="Google Shape;857;p25"/>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58" name="Google Shape;858;p2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59" name="Google Shape;859;p2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60" name="Google Shape;860;p2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61" name="Google Shape;861;p2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62" name="Google Shape;862;p25"/>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863" name="Google Shape;863;p25"/>
            <p:cNvGrpSpPr/>
            <p:nvPr/>
          </p:nvGrpSpPr>
          <p:grpSpPr>
            <a:xfrm>
              <a:off x="8773182" y="4618550"/>
              <a:ext cx="292433" cy="532352"/>
              <a:chOff x="1972350" y="0"/>
              <a:chExt cx="292433" cy="5143500"/>
            </a:xfrm>
          </p:grpSpPr>
          <p:cxnSp>
            <p:nvCxnSpPr>
              <p:cNvPr id="864" name="Google Shape;864;p2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65" name="Google Shape;865;p2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866" name="Google Shape;866;p25"/>
          <p:cNvGrpSpPr/>
          <p:nvPr/>
        </p:nvGrpSpPr>
        <p:grpSpPr>
          <a:xfrm>
            <a:off x="-416117" y="201278"/>
            <a:ext cx="9427886" cy="5105291"/>
            <a:chOff x="-416117" y="201278"/>
            <a:chExt cx="9427886" cy="5105291"/>
          </a:xfrm>
        </p:grpSpPr>
        <p:grpSp>
          <p:nvGrpSpPr>
            <p:cNvPr id="867" name="Google Shape;867;p25"/>
            <p:cNvGrpSpPr/>
            <p:nvPr/>
          </p:nvGrpSpPr>
          <p:grpSpPr>
            <a:xfrm>
              <a:off x="-416117" y="4462875"/>
              <a:ext cx="1627766" cy="843694"/>
              <a:chOff x="7602383" y="4487750"/>
              <a:chExt cx="1627766" cy="843694"/>
            </a:xfrm>
          </p:grpSpPr>
          <p:sp>
            <p:nvSpPr>
              <p:cNvPr id="868" name="Google Shape;868;p25"/>
              <p:cNvSpPr/>
              <p:nvPr/>
            </p:nvSpPr>
            <p:spPr>
              <a:xfrm>
                <a:off x="7602383" y="4555956"/>
                <a:ext cx="1541632" cy="775488"/>
              </a:xfrm>
              <a:custGeom>
                <a:rect b="b" l="l" r="r" t="t"/>
                <a:pathLst>
                  <a:path extrusionOk="0" fill="none" h="10954" w="21776">
                    <a:moveTo>
                      <a:pt x="0" y="10954"/>
                    </a:moveTo>
                    <a:lnTo>
                      <a:pt x="6046" y="4663"/>
                    </a:lnTo>
                    <a:lnTo>
                      <a:pt x="8456" y="6051"/>
                    </a:lnTo>
                    <a:lnTo>
                      <a:pt x="14614" y="1361"/>
                    </a:lnTo>
                    <a:lnTo>
                      <a:pt x="17381" y="3927"/>
                    </a:lnTo>
                    <a:lnTo>
                      <a:pt x="21776" y="0"/>
                    </a:lnTo>
                  </a:path>
                </a:pathLst>
              </a:custGeom>
              <a:solidFill>
                <a:schemeClr val="accent2"/>
              </a:solidFill>
              <a:ln cap="flat" cmpd="sng" w="76200">
                <a:solidFill>
                  <a:schemeClr val="accent3"/>
                </a:solidFill>
                <a:prstDash val="solid"/>
                <a:miter lim="8000"/>
                <a:headEnd len="sm" w="sm" type="none"/>
                <a:tailEnd len="sm" w="sm" type="none"/>
              </a:ln>
            </p:spPr>
            <p:txBody>
              <a:bodyPr anchorCtr="1" anchor="ctr" bIns="117700" lIns="162700" spcFirstLastPara="1" rIns="162700" wrap="square" tIns="117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9" name="Google Shape;869;p25"/>
              <p:cNvSpPr/>
              <p:nvPr/>
            </p:nvSpPr>
            <p:spPr>
              <a:xfrm>
                <a:off x="8997648" y="4487750"/>
                <a:ext cx="232500" cy="232500"/>
              </a:xfrm>
              <a:custGeom>
                <a:rect b="b" l="l" r="r" t="t"/>
                <a:pathLst>
                  <a:path extrusionOk="0" h="2098" w="2098">
                    <a:moveTo>
                      <a:pt x="2098" y="0"/>
                    </a:moveTo>
                    <a:lnTo>
                      <a:pt x="1049" y="282"/>
                    </a:lnTo>
                    <a:lnTo>
                      <a:pt x="0" y="563"/>
                    </a:lnTo>
                    <a:lnTo>
                      <a:pt x="1105" y="994"/>
                    </a:lnTo>
                    <a:lnTo>
                      <a:pt x="1536" y="2098"/>
                    </a:lnTo>
                    <a:lnTo>
                      <a:pt x="1817" y="1049"/>
                    </a:lnTo>
                    <a:lnTo>
                      <a:pt x="2098"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870" name="Google Shape;870;p25"/>
            <p:cNvGrpSpPr/>
            <p:nvPr/>
          </p:nvGrpSpPr>
          <p:grpSpPr>
            <a:xfrm>
              <a:off x="107121" y="3930553"/>
              <a:ext cx="532501" cy="532325"/>
              <a:chOff x="833034" y="460460"/>
              <a:chExt cx="512612" cy="512443"/>
            </a:xfrm>
          </p:grpSpPr>
          <p:sp>
            <p:nvSpPr>
              <p:cNvPr id="871" name="Google Shape;871;p25"/>
              <p:cNvSpPr/>
              <p:nvPr/>
            </p:nvSpPr>
            <p:spPr>
              <a:xfrm>
                <a:off x="833034" y="460460"/>
                <a:ext cx="512612" cy="512443"/>
              </a:xfrm>
              <a:custGeom>
                <a:rect b="b" l="l" r="r" t="t"/>
                <a:pathLst>
                  <a:path extrusionOk="0" h="3025" w="3026">
                    <a:moveTo>
                      <a:pt x="2583" y="443"/>
                    </a:moveTo>
                    <a:cubicBezTo>
                      <a:pt x="2771" y="631"/>
                      <a:pt x="2906" y="865"/>
                      <a:pt x="2975" y="1121"/>
                    </a:cubicBezTo>
                    <a:cubicBezTo>
                      <a:pt x="3044" y="1378"/>
                      <a:pt x="3044" y="1649"/>
                      <a:pt x="2975" y="1905"/>
                    </a:cubicBezTo>
                    <a:cubicBezTo>
                      <a:pt x="2906" y="2162"/>
                      <a:pt x="2771" y="2395"/>
                      <a:pt x="2583" y="2583"/>
                    </a:cubicBezTo>
                    <a:cubicBezTo>
                      <a:pt x="2395" y="2771"/>
                      <a:pt x="2161" y="2906"/>
                      <a:pt x="1905" y="2974"/>
                    </a:cubicBezTo>
                    <a:cubicBezTo>
                      <a:pt x="1648" y="3043"/>
                      <a:pt x="1378" y="3043"/>
                      <a:pt x="1122" y="2974"/>
                    </a:cubicBezTo>
                    <a:cubicBezTo>
                      <a:pt x="865" y="2906"/>
                      <a:pt x="631" y="2771"/>
                      <a:pt x="444" y="2583"/>
                    </a:cubicBezTo>
                    <a:cubicBezTo>
                      <a:pt x="256" y="2395"/>
                      <a:pt x="121" y="2161"/>
                      <a:pt x="52" y="1905"/>
                    </a:cubicBezTo>
                    <a:cubicBezTo>
                      <a:pt x="-17" y="1648"/>
                      <a:pt x="-17" y="1378"/>
                      <a:pt x="52" y="1121"/>
                    </a:cubicBezTo>
                    <a:cubicBezTo>
                      <a:pt x="121" y="865"/>
                      <a:pt x="256" y="631"/>
                      <a:pt x="444" y="443"/>
                    </a:cubicBezTo>
                    <a:cubicBezTo>
                      <a:pt x="631" y="255"/>
                      <a:pt x="865" y="120"/>
                      <a:pt x="1122" y="52"/>
                    </a:cubicBezTo>
                    <a:cubicBezTo>
                      <a:pt x="1378" y="-17"/>
                      <a:pt x="1648" y="-17"/>
                      <a:pt x="1905" y="52"/>
                    </a:cubicBezTo>
                    <a:cubicBezTo>
                      <a:pt x="2161" y="120"/>
                      <a:pt x="2395" y="255"/>
                      <a:pt x="2583" y="44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2" name="Google Shape;872;p25"/>
              <p:cNvSpPr/>
              <p:nvPr/>
            </p:nvSpPr>
            <p:spPr>
              <a:xfrm>
                <a:off x="885347" y="512607"/>
                <a:ext cx="408322" cy="408322"/>
              </a:xfrm>
              <a:custGeom>
                <a:rect b="b" l="l" r="r" t="t"/>
                <a:pathLst>
                  <a:path extrusionOk="0" h="2266" w="2266">
                    <a:moveTo>
                      <a:pt x="2266" y="1133"/>
                    </a:moveTo>
                    <a:cubicBezTo>
                      <a:pt x="2266" y="1332"/>
                      <a:pt x="2213" y="1528"/>
                      <a:pt x="2114" y="1700"/>
                    </a:cubicBezTo>
                    <a:cubicBezTo>
                      <a:pt x="2014" y="1873"/>
                      <a:pt x="1871" y="2015"/>
                      <a:pt x="1699" y="2114"/>
                    </a:cubicBezTo>
                    <a:cubicBezTo>
                      <a:pt x="1527" y="2214"/>
                      <a:pt x="1331" y="2266"/>
                      <a:pt x="1133" y="2266"/>
                    </a:cubicBezTo>
                    <a:cubicBezTo>
                      <a:pt x="934" y="2266"/>
                      <a:pt x="738" y="2214"/>
                      <a:pt x="566" y="2114"/>
                    </a:cubicBezTo>
                    <a:cubicBezTo>
                      <a:pt x="394" y="2015"/>
                      <a:pt x="250" y="1873"/>
                      <a:pt x="151" y="1700"/>
                    </a:cubicBezTo>
                    <a:cubicBezTo>
                      <a:pt x="51" y="1528"/>
                      <a:pt x="0" y="1332"/>
                      <a:pt x="0" y="1133"/>
                    </a:cubicBezTo>
                    <a:cubicBezTo>
                      <a:pt x="0" y="934"/>
                      <a:pt x="52" y="739"/>
                      <a:pt x="151" y="567"/>
                    </a:cubicBezTo>
                    <a:cubicBezTo>
                      <a:pt x="251" y="394"/>
                      <a:pt x="394" y="252"/>
                      <a:pt x="566" y="152"/>
                    </a:cubicBezTo>
                    <a:cubicBezTo>
                      <a:pt x="738" y="53"/>
                      <a:pt x="934" y="0"/>
                      <a:pt x="1133" y="0"/>
                    </a:cubicBezTo>
                    <a:cubicBezTo>
                      <a:pt x="1331" y="0"/>
                      <a:pt x="1527" y="53"/>
                      <a:pt x="1699" y="152"/>
                    </a:cubicBezTo>
                    <a:cubicBezTo>
                      <a:pt x="1871" y="252"/>
                      <a:pt x="2014" y="394"/>
                      <a:pt x="2114" y="567"/>
                    </a:cubicBezTo>
                    <a:cubicBezTo>
                      <a:pt x="2213" y="739"/>
                      <a:pt x="2266" y="934"/>
                      <a:pt x="2266" y="1133"/>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3" name="Google Shape;873;p25"/>
              <p:cNvSpPr txBox="1"/>
              <p:nvPr/>
            </p:nvSpPr>
            <p:spPr>
              <a:xfrm>
                <a:off x="974625" y="524850"/>
                <a:ext cx="230100" cy="3840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2200" strike="noStrike">
                    <a:solidFill>
                      <a:schemeClr val="dk1"/>
                    </a:solidFill>
                    <a:latin typeface="Be Vietnam Pro SemiBold"/>
                    <a:ea typeface="Be Vietnam Pro SemiBold"/>
                    <a:cs typeface="Be Vietnam Pro SemiBold"/>
                    <a:sym typeface="Be Vietnam Pro SemiBold"/>
                  </a:rPr>
                  <a:t>$</a:t>
                </a:r>
                <a:endParaRPr sz="2200" strike="noStrike">
                  <a:solidFill>
                    <a:schemeClr val="dk1"/>
                  </a:solidFill>
                  <a:latin typeface="Be Vietnam Pro SemiBold"/>
                  <a:ea typeface="Be Vietnam Pro SemiBold"/>
                  <a:cs typeface="Be Vietnam Pro SemiBold"/>
                  <a:sym typeface="Be Vietnam Pro SemiBold"/>
                </a:endParaRPr>
              </a:p>
            </p:txBody>
          </p:sp>
        </p:grpSp>
        <p:grpSp>
          <p:nvGrpSpPr>
            <p:cNvPr id="874" name="Google Shape;874;p25"/>
            <p:cNvGrpSpPr/>
            <p:nvPr/>
          </p:nvGrpSpPr>
          <p:grpSpPr>
            <a:xfrm>
              <a:off x="8501700" y="201278"/>
              <a:ext cx="510070" cy="740253"/>
              <a:chOff x="6270292" y="1302704"/>
              <a:chExt cx="328019" cy="476047"/>
            </a:xfrm>
          </p:grpSpPr>
          <p:sp>
            <p:nvSpPr>
              <p:cNvPr id="875" name="Google Shape;875;p25"/>
              <p:cNvSpPr/>
              <p:nvPr/>
            </p:nvSpPr>
            <p:spPr>
              <a:xfrm>
                <a:off x="6270292" y="1302704"/>
                <a:ext cx="192523" cy="258833"/>
              </a:xfrm>
              <a:custGeom>
                <a:rect b="b" l="l" r="r" t="t"/>
                <a:pathLst>
                  <a:path extrusionOk="0" h="808" w="601">
                    <a:moveTo>
                      <a:pt x="601" y="300"/>
                    </a:moveTo>
                    <a:lnTo>
                      <a:pt x="301" y="0"/>
                    </a:lnTo>
                    <a:lnTo>
                      <a:pt x="0" y="300"/>
                    </a:lnTo>
                    <a:lnTo>
                      <a:pt x="112" y="300"/>
                    </a:lnTo>
                    <a:lnTo>
                      <a:pt x="112" y="808"/>
                    </a:lnTo>
                    <a:lnTo>
                      <a:pt x="490" y="808"/>
                    </a:lnTo>
                    <a:lnTo>
                      <a:pt x="490" y="300"/>
                    </a:lnTo>
                    <a:lnTo>
                      <a:pt x="601" y="30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6" name="Google Shape;876;p25"/>
              <p:cNvSpPr/>
              <p:nvPr/>
            </p:nvSpPr>
            <p:spPr>
              <a:xfrm>
                <a:off x="6462809" y="1596159"/>
                <a:ext cx="135503" cy="182592"/>
              </a:xfrm>
              <a:custGeom>
                <a:rect b="b" l="l" r="r" t="t"/>
                <a:pathLst>
                  <a:path extrusionOk="0" h="570" w="423">
                    <a:moveTo>
                      <a:pt x="423" y="212"/>
                    </a:moveTo>
                    <a:lnTo>
                      <a:pt x="211" y="0"/>
                    </a:lnTo>
                    <a:lnTo>
                      <a:pt x="0" y="212"/>
                    </a:lnTo>
                    <a:lnTo>
                      <a:pt x="78" y="212"/>
                    </a:lnTo>
                    <a:lnTo>
                      <a:pt x="78" y="570"/>
                    </a:lnTo>
                    <a:lnTo>
                      <a:pt x="345" y="570"/>
                    </a:lnTo>
                    <a:lnTo>
                      <a:pt x="345" y="212"/>
                    </a:lnTo>
                    <a:lnTo>
                      <a:pt x="423" y="212"/>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
        <p:nvSpPr>
          <p:cNvPr id="877" name="Google Shape;877;p25"/>
          <p:cNvSpPr txBox="1"/>
          <p:nvPr>
            <p:ph type="title"/>
          </p:nvPr>
        </p:nvSpPr>
        <p:spPr>
          <a:xfrm>
            <a:off x="1440000" y="445025"/>
            <a:ext cx="69909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878" name="Google Shape;878;p25"/>
          <p:cNvSpPr txBox="1"/>
          <p:nvPr>
            <p:ph hasCustomPrompt="1" idx="2" type="title"/>
          </p:nvPr>
        </p:nvSpPr>
        <p:spPr>
          <a:xfrm>
            <a:off x="1576087" y="1625875"/>
            <a:ext cx="836400" cy="5394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3000"/>
              <a:buNone/>
              <a:defRPr b="0" sz="3000">
                <a:solidFill>
                  <a:schemeClr val="accent2"/>
                </a:solidFill>
                <a:latin typeface="Be Vietnam Pro SemiBold"/>
                <a:ea typeface="Be Vietnam Pro SemiBold"/>
                <a:cs typeface="Be Vietnam Pro SemiBold"/>
                <a:sym typeface="Be Vietnam Pro SemiBold"/>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79" name="Google Shape;879;p25"/>
          <p:cNvSpPr txBox="1"/>
          <p:nvPr>
            <p:ph hasCustomPrompt="1" idx="3" type="title"/>
          </p:nvPr>
        </p:nvSpPr>
        <p:spPr>
          <a:xfrm>
            <a:off x="5417462" y="1625875"/>
            <a:ext cx="836400" cy="5394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3000"/>
              <a:buNone/>
              <a:defRPr b="0" sz="3000">
                <a:solidFill>
                  <a:schemeClr val="accent2"/>
                </a:solidFill>
                <a:latin typeface="Be Vietnam Pro SemiBold"/>
                <a:ea typeface="Be Vietnam Pro SemiBold"/>
                <a:cs typeface="Be Vietnam Pro SemiBold"/>
                <a:sym typeface="Be Vietnam Pro SemiBold"/>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80" name="Google Shape;880;p25"/>
          <p:cNvSpPr txBox="1"/>
          <p:nvPr>
            <p:ph hasCustomPrompt="1" idx="4" type="title"/>
          </p:nvPr>
        </p:nvSpPr>
        <p:spPr>
          <a:xfrm>
            <a:off x="1576087" y="2550319"/>
            <a:ext cx="836400" cy="5394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3000"/>
              <a:buNone/>
              <a:defRPr b="0" sz="3000">
                <a:solidFill>
                  <a:schemeClr val="accent2"/>
                </a:solidFill>
                <a:latin typeface="Be Vietnam Pro SemiBold"/>
                <a:ea typeface="Be Vietnam Pro SemiBold"/>
                <a:cs typeface="Be Vietnam Pro SemiBold"/>
                <a:sym typeface="Be Vietnam Pro SemiBold"/>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81" name="Google Shape;881;p25"/>
          <p:cNvSpPr txBox="1"/>
          <p:nvPr>
            <p:ph hasCustomPrompt="1" idx="5" type="title"/>
          </p:nvPr>
        </p:nvSpPr>
        <p:spPr>
          <a:xfrm>
            <a:off x="5417462" y="2550319"/>
            <a:ext cx="836400" cy="5394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3000"/>
              <a:buNone/>
              <a:defRPr b="0" sz="3000">
                <a:solidFill>
                  <a:schemeClr val="accent2"/>
                </a:solidFill>
                <a:latin typeface="Be Vietnam Pro SemiBold"/>
                <a:ea typeface="Be Vietnam Pro SemiBold"/>
                <a:cs typeface="Be Vietnam Pro SemiBold"/>
                <a:sym typeface="Be Vietnam Pro SemiBold"/>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82" name="Google Shape;882;p25"/>
          <p:cNvSpPr txBox="1"/>
          <p:nvPr>
            <p:ph hasCustomPrompt="1" idx="6" type="title"/>
          </p:nvPr>
        </p:nvSpPr>
        <p:spPr>
          <a:xfrm>
            <a:off x="1576087" y="3474763"/>
            <a:ext cx="836400" cy="5394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3000"/>
              <a:buNone/>
              <a:defRPr b="0" sz="3000">
                <a:solidFill>
                  <a:schemeClr val="accent2"/>
                </a:solidFill>
                <a:latin typeface="Be Vietnam Pro SemiBold"/>
                <a:ea typeface="Be Vietnam Pro SemiBold"/>
                <a:cs typeface="Be Vietnam Pro SemiBold"/>
                <a:sym typeface="Be Vietnam Pro SemiBold"/>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83" name="Google Shape;883;p25"/>
          <p:cNvSpPr txBox="1"/>
          <p:nvPr>
            <p:ph hasCustomPrompt="1" idx="7" type="title"/>
          </p:nvPr>
        </p:nvSpPr>
        <p:spPr>
          <a:xfrm>
            <a:off x="5417462" y="3474763"/>
            <a:ext cx="836400" cy="5394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3000"/>
              <a:buNone/>
              <a:defRPr b="0" sz="3000">
                <a:solidFill>
                  <a:schemeClr val="accent2"/>
                </a:solidFill>
                <a:latin typeface="Be Vietnam Pro SemiBold"/>
                <a:ea typeface="Be Vietnam Pro SemiBold"/>
                <a:cs typeface="Be Vietnam Pro SemiBold"/>
                <a:sym typeface="Be Vietnam Pro SemiBold"/>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84" name="Google Shape;884;p25"/>
          <p:cNvSpPr txBox="1"/>
          <p:nvPr>
            <p:ph idx="1" type="subTitle"/>
          </p:nvPr>
        </p:nvSpPr>
        <p:spPr>
          <a:xfrm>
            <a:off x="2564888" y="1625875"/>
            <a:ext cx="1916100" cy="5394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
        <p:nvSpPr>
          <p:cNvPr id="885" name="Google Shape;885;p25"/>
          <p:cNvSpPr txBox="1"/>
          <p:nvPr>
            <p:ph idx="8" type="subTitle"/>
          </p:nvPr>
        </p:nvSpPr>
        <p:spPr>
          <a:xfrm>
            <a:off x="2564888" y="2550319"/>
            <a:ext cx="1916100" cy="5394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
        <p:nvSpPr>
          <p:cNvPr id="886" name="Google Shape;886;p25"/>
          <p:cNvSpPr txBox="1"/>
          <p:nvPr>
            <p:ph idx="9" type="subTitle"/>
          </p:nvPr>
        </p:nvSpPr>
        <p:spPr>
          <a:xfrm>
            <a:off x="2564888" y="3474763"/>
            <a:ext cx="1916100" cy="5394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
        <p:nvSpPr>
          <p:cNvPr id="887" name="Google Shape;887;p25"/>
          <p:cNvSpPr txBox="1"/>
          <p:nvPr>
            <p:ph idx="13" type="subTitle"/>
          </p:nvPr>
        </p:nvSpPr>
        <p:spPr>
          <a:xfrm>
            <a:off x="6406263" y="1625875"/>
            <a:ext cx="1916100" cy="5394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
        <p:nvSpPr>
          <p:cNvPr id="888" name="Google Shape;888;p25"/>
          <p:cNvSpPr txBox="1"/>
          <p:nvPr>
            <p:ph idx="14" type="subTitle"/>
          </p:nvPr>
        </p:nvSpPr>
        <p:spPr>
          <a:xfrm>
            <a:off x="6406263" y="3474763"/>
            <a:ext cx="1916100" cy="5394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
        <p:nvSpPr>
          <p:cNvPr id="889" name="Google Shape;889;p25"/>
          <p:cNvSpPr txBox="1"/>
          <p:nvPr>
            <p:ph idx="15" type="subTitle"/>
          </p:nvPr>
        </p:nvSpPr>
        <p:spPr>
          <a:xfrm>
            <a:off x="6406263" y="2550319"/>
            <a:ext cx="1916100" cy="5394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90" name="Shape 890"/>
        <p:cNvGrpSpPr/>
        <p:nvPr/>
      </p:nvGrpSpPr>
      <p:grpSpPr>
        <a:xfrm>
          <a:off x="0" y="0"/>
          <a:ext cx="0" cy="0"/>
          <a:chOff x="0" y="0"/>
          <a:chExt cx="0" cy="0"/>
        </a:xfrm>
      </p:grpSpPr>
      <p:sp>
        <p:nvSpPr>
          <p:cNvPr id="891" name="Google Shape;891;p26"/>
          <p:cNvSpPr txBox="1"/>
          <p:nvPr>
            <p:ph type="title"/>
          </p:nvPr>
        </p:nvSpPr>
        <p:spPr>
          <a:xfrm>
            <a:off x="1018025" y="3306175"/>
            <a:ext cx="3730200" cy="531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4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892" name="Google Shape;892;p26"/>
          <p:cNvSpPr txBox="1"/>
          <p:nvPr>
            <p:ph idx="1" type="subTitle"/>
          </p:nvPr>
        </p:nvSpPr>
        <p:spPr>
          <a:xfrm>
            <a:off x="1018025" y="1241225"/>
            <a:ext cx="3730200" cy="20493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3000"/>
              <a:buNone/>
              <a:defRPr sz="24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893" name="Google Shape;893;p26"/>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894" name="Google Shape;894;p26"/>
          <p:cNvGrpSpPr/>
          <p:nvPr/>
        </p:nvGrpSpPr>
        <p:grpSpPr>
          <a:xfrm flipH="1">
            <a:off x="7387571" y="-200"/>
            <a:ext cx="1754811" cy="5150701"/>
            <a:chOff x="-4" y="-200"/>
            <a:chExt cx="1754811" cy="5150701"/>
          </a:xfrm>
        </p:grpSpPr>
        <p:grpSp>
          <p:nvGrpSpPr>
            <p:cNvPr id="895" name="Google Shape;895;p26"/>
            <p:cNvGrpSpPr/>
            <p:nvPr/>
          </p:nvGrpSpPr>
          <p:grpSpPr>
            <a:xfrm>
              <a:off x="292641" y="-200"/>
              <a:ext cx="1462167" cy="5150701"/>
              <a:chOff x="1387483" y="0"/>
              <a:chExt cx="1462167" cy="5143500"/>
            </a:xfrm>
          </p:grpSpPr>
          <p:cxnSp>
            <p:nvCxnSpPr>
              <p:cNvPr id="896" name="Google Shape;896;p26"/>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97" name="Google Shape;897;p26"/>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98" name="Google Shape;898;p26"/>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899" name="Google Shape;899;p26"/>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00" name="Google Shape;900;p26"/>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01" name="Google Shape;901;p26"/>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902" name="Google Shape;902;p26"/>
            <p:cNvGrpSpPr/>
            <p:nvPr/>
          </p:nvGrpSpPr>
          <p:grpSpPr>
            <a:xfrm>
              <a:off x="-4" y="232081"/>
              <a:ext cx="1754448" cy="4678945"/>
              <a:chOff x="-4" y="232081"/>
              <a:chExt cx="1754448" cy="4678945"/>
            </a:xfrm>
          </p:grpSpPr>
          <p:grpSp>
            <p:nvGrpSpPr>
              <p:cNvPr id="903" name="Google Shape;903;p26"/>
              <p:cNvGrpSpPr/>
              <p:nvPr/>
            </p:nvGrpSpPr>
            <p:grpSpPr>
              <a:xfrm rot="-5400000">
                <a:off x="-146297" y="670807"/>
                <a:ext cx="2047033" cy="1754448"/>
                <a:chOff x="217750" y="0"/>
                <a:chExt cx="2047033" cy="5143500"/>
              </a:xfrm>
            </p:grpSpPr>
            <p:cxnSp>
              <p:nvCxnSpPr>
                <p:cNvPr id="904" name="Google Shape;904;p26"/>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05" name="Google Shape;905;p26"/>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06" name="Google Shape;906;p26"/>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07" name="Google Shape;907;p26"/>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08" name="Google Shape;908;p26"/>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09" name="Google Shape;909;p26"/>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10" name="Google Shape;910;p26"/>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11" name="Google Shape;911;p26"/>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912" name="Google Shape;912;p26"/>
              <p:cNvGrpSpPr/>
              <p:nvPr/>
            </p:nvGrpSpPr>
            <p:grpSpPr>
              <a:xfrm rot="-5400000">
                <a:off x="-146297" y="3010285"/>
                <a:ext cx="2047033" cy="1754448"/>
                <a:chOff x="217750" y="0"/>
                <a:chExt cx="2047033" cy="5143500"/>
              </a:xfrm>
            </p:grpSpPr>
            <p:cxnSp>
              <p:nvCxnSpPr>
                <p:cNvPr id="913" name="Google Shape;913;p26"/>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14" name="Google Shape;914;p26"/>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15" name="Google Shape;915;p26"/>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16" name="Google Shape;916;p26"/>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17" name="Google Shape;917;p26"/>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18" name="Google Shape;918;p26"/>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19" name="Google Shape;919;p26"/>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20" name="Google Shape;920;p26"/>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cxnSp>
            <p:nvCxnSpPr>
              <p:cNvPr id="921" name="Google Shape;921;p26"/>
              <p:cNvCxnSpPr/>
              <p:nvPr/>
            </p:nvCxnSpPr>
            <p:spPr>
              <a:xfrm rot="10800000">
                <a:off x="877196" y="-645119"/>
                <a:ext cx="0" cy="1754400"/>
              </a:xfrm>
              <a:prstGeom prst="straightConnector1">
                <a:avLst/>
              </a:prstGeom>
              <a:noFill/>
              <a:ln cap="flat" cmpd="sng" w="9525">
                <a:solidFill>
                  <a:schemeClr val="accent5"/>
                </a:solidFill>
                <a:prstDash val="solid"/>
                <a:round/>
                <a:headEnd len="med" w="med" type="none"/>
                <a:tailEnd len="med" w="med" type="none"/>
              </a:ln>
            </p:spPr>
          </p:cxn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22" name="Shape 922"/>
        <p:cNvGrpSpPr/>
        <p:nvPr/>
      </p:nvGrpSpPr>
      <p:grpSpPr>
        <a:xfrm>
          <a:off x="0" y="0"/>
          <a:ext cx="0" cy="0"/>
          <a:chOff x="0" y="0"/>
          <a:chExt cx="0" cy="0"/>
        </a:xfrm>
      </p:grpSpPr>
      <p:sp>
        <p:nvSpPr>
          <p:cNvPr id="923" name="Google Shape;923;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924" name="Google Shape;924;p27"/>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925" name="Google Shape;925;p27"/>
          <p:cNvGrpSpPr/>
          <p:nvPr/>
        </p:nvGrpSpPr>
        <p:grpSpPr>
          <a:xfrm>
            <a:off x="8" y="-200"/>
            <a:ext cx="585042" cy="5143500"/>
            <a:chOff x="33" y="-200"/>
            <a:chExt cx="585042" cy="5143500"/>
          </a:xfrm>
        </p:grpSpPr>
        <p:grpSp>
          <p:nvGrpSpPr>
            <p:cNvPr id="926" name="Google Shape;926;p27"/>
            <p:cNvGrpSpPr/>
            <p:nvPr/>
          </p:nvGrpSpPr>
          <p:grpSpPr>
            <a:xfrm>
              <a:off x="33" y="232075"/>
              <a:ext cx="584933" cy="4678945"/>
              <a:chOff x="2338692" y="232081"/>
              <a:chExt cx="584816" cy="4678945"/>
            </a:xfrm>
          </p:grpSpPr>
          <p:grpSp>
            <p:nvGrpSpPr>
              <p:cNvPr id="927" name="Google Shape;927;p27"/>
              <p:cNvGrpSpPr/>
              <p:nvPr/>
            </p:nvGrpSpPr>
            <p:grpSpPr>
              <a:xfrm rot="-5400000">
                <a:off x="1461367" y="1109406"/>
                <a:ext cx="2339467" cy="584816"/>
                <a:chOff x="217750" y="0"/>
                <a:chExt cx="2339467" cy="5143500"/>
              </a:xfrm>
            </p:grpSpPr>
            <p:cxnSp>
              <p:nvCxnSpPr>
                <p:cNvPr id="928" name="Google Shape;928;p27"/>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29" name="Google Shape;929;p27"/>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30" name="Google Shape;930;p27"/>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31" name="Google Shape;931;p27"/>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32" name="Google Shape;932;p27"/>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33" name="Google Shape;933;p27"/>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34" name="Google Shape;934;p27"/>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35" name="Google Shape;935;p27"/>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36" name="Google Shape;936;p27"/>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937" name="Google Shape;937;p27"/>
              <p:cNvGrpSpPr/>
              <p:nvPr/>
            </p:nvGrpSpPr>
            <p:grpSpPr>
              <a:xfrm rot="-5400000">
                <a:off x="1607583" y="3595101"/>
                <a:ext cx="2047033" cy="584816"/>
                <a:chOff x="217750" y="0"/>
                <a:chExt cx="2047033" cy="5143500"/>
              </a:xfrm>
            </p:grpSpPr>
            <p:cxnSp>
              <p:nvCxnSpPr>
                <p:cNvPr id="938" name="Google Shape;938;p27"/>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39" name="Google Shape;939;p27"/>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40" name="Google Shape;940;p27"/>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41" name="Google Shape;941;p27"/>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42" name="Google Shape;942;p27"/>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43" name="Google Shape;943;p27"/>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44" name="Google Shape;944;p27"/>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45" name="Google Shape;945;p27"/>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946" name="Google Shape;946;p27"/>
            <p:cNvGrpSpPr/>
            <p:nvPr/>
          </p:nvGrpSpPr>
          <p:grpSpPr>
            <a:xfrm>
              <a:off x="292642" y="-200"/>
              <a:ext cx="292433" cy="5143500"/>
              <a:chOff x="2557217" y="0"/>
              <a:chExt cx="292433" cy="5143500"/>
            </a:xfrm>
          </p:grpSpPr>
          <p:cxnSp>
            <p:nvCxnSpPr>
              <p:cNvPr id="947" name="Google Shape;947;p27"/>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48" name="Google Shape;948;p27"/>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949" name="Google Shape;949;p27"/>
          <p:cNvGrpSpPr/>
          <p:nvPr/>
        </p:nvGrpSpPr>
        <p:grpSpPr>
          <a:xfrm>
            <a:off x="7692803" y="4132448"/>
            <a:ext cx="1399065" cy="1173990"/>
            <a:chOff x="7692803" y="4132448"/>
            <a:chExt cx="1399065" cy="1173990"/>
          </a:xfrm>
        </p:grpSpPr>
        <p:grpSp>
          <p:nvGrpSpPr>
            <p:cNvPr id="950" name="Google Shape;950;p27"/>
            <p:cNvGrpSpPr/>
            <p:nvPr/>
          </p:nvGrpSpPr>
          <p:grpSpPr>
            <a:xfrm>
              <a:off x="8558921" y="4132448"/>
              <a:ext cx="532947" cy="648679"/>
              <a:chOff x="8558921" y="4132448"/>
              <a:chExt cx="532947" cy="648679"/>
            </a:xfrm>
          </p:grpSpPr>
          <p:sp>
            <p:nvSpPr>
              <p:cNvPr id="951" name="Google Shape;951;p27"/>
              <p:cNvSpPr/>
              <p:nvPr/>
            </p:nvSpPr>
            <p:spPr>
              <a:xfrm>
                <a:off x="8892034" y="4581292"/>
                <a:ext cx="199835" cy="199835"/>
              </a:xfrm>
              <a:custGeom>
                <a:rect b="b" l="l" r="r" t="t"/>
                <a:pathLst>
                  <a:path extrusionOk="0" h="2098" w="2098">
                    <a:moveTo>
                      <a:pt x="2098" y="0"/>
                    </a:moveTo>
                    <a:lnTo>
                      <a:pt x="1049" y="282"/>
                    </a:lnTo>
                    <a:lnTo>
                      <a:pt x="0" y="563"/>
                    </a:lnTo>
                    <a:lnTo>
                      <a:pt x="1105" y="994"/>
                    </a:lnTo>
                    <a:lnTo>
                      <a:pt x="1536" y="2098"/>
                    </a:lnTo>
                    <a:lnTo>
                      <a:pt x="1817" y="1049"/>
                    </a:lnTo>
                    <a:lnTo>
                      <a:pt x="2098"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952" name="Google Shape;952;p27"/>
              <p:cNvGrpSpPr/>
              <p:nvPr/>
            </p:nvGrpSpPr>
            <p:grpSpPr>
              <a:xfrm>
                <a:off x="8558921" y="4132448"/>
                <a:ext cx="406758" cy="406674"/>
                <a:chOff x="833034" y="460460"/>
                <a:chExt cx="512612" cy="512443"/>
              </a:xfrm>
            </p:grpSpPr>
            <p:sp>
              <p:nvSpPr>
                <p:cNvPr id="953" name="Google Shape;953;p27"/>
                <p:cNvSpPr/>
                <p:nvPr/>
              </p:nvSpPr>
              <p:spPr>
                <a:xfrm>
                  <a:off x="833034" y="460460"/>
                  <a:ext cx="512612" cy="512443"/>
                </a:xfrm>
                <a:custGeom>
                  <a:rect b="b" l="l" r="r" t="t"/>
                  <a:pathLst>
                    <a:path extrusionOk="0" h="3025" w="3026">
                      <a:moveTo>
                        <a:pt x="2583" y="443"/>
                      </a:moveTo>
                      <a:cubicBezTo>
                        <a:pt x="2771" y="631"/>
                        <a:pt x="2906" y="865"/>
                        <a:pt x="2975" y="1121"/>
                      </a:cubicBezTo>
                      <a:cubicBezTo>
                        <a:pt x="3044" y="1378"/>
                        <a:pt x="3044" y="1649"/>
                        <a:pt x="2975" y="1905"/>
                      </a:cubicBezTo>
                      <a:cubicBezTo>
                        <a:pt x="2906" y="2162"/>
                        <a:pt x="2771" y="2395"/>
                        <a:pt x="2583" y="2583"/>
                      </a:cubicBezTo>
                      <a:cubicBezTo>
                        <a:pt x="2395" y="2771"/>
                        <a:pt x="2161" y="2906"/>
                        <a:pt x="1905" y="2974"/>
                      </a:cubicBezTo>
                      <a:cubicBezTo>
                        <a:pt x="1648" y="3043"/>
                        <a:pt x="1378" y="3043"/>
                        <a:pt x="1122" y="2974"/>
                      </a:cubicBezTo>
                      <a:cubicBezTo>
                        <a:pt x="865" y="2906"/>
                        <a:pt x="631" y="2771"/>
                        <a:pt x="444" y="2583"/>
                      </a:cubicBezTo>
                      <a:cubicBezTo>
                        <a:pt x="256" y="2395"/>
                        <a:pt x="121" y="2161"/>
                        <a:pt x="52" y="1905"/>
                      </a:cubicBezTo>
                      <a:cubicBezTo>
                        <a:pt x="-17" y="1648"/>
                        <a:pt x="-17" y="1378"/>
                        <a:pt x="52" y="1121"/>
                      </a:cubicBezTo>
                      <a:cubicBezTo>
                        <a:pt x="121" y="865"/>
                        <a:pt x="256" y="631"/>
                        <a:pt x="444" y="443"/>
                      </a:cubicBezTo>
                      <a:cubicBezTo>
                        <a:pt x="631" y="255"/>
                        <a:pt x="865" y="120"/>
                        <a:pt x="1122" y="52"/>
                      </a:cubicBezTo>
                      <a:cubicBezTo>
                        <a:pt x="1378" y="-17"/>
                        <a:pt x="1648" y="-17"/>
                        <a:pt x="1905" y="52"/>
                      </a:cubicBezTo>
                      <a:cubicBezTo>
                        <a:pt x="2161" y="120"/>
                        <a:pt x="2395" y="255"/>
                        <a:pt x="2583" y="44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54" name="Google Shape;954;p27"/>
                <p:cNvSpPr/>
                <p:nvPr/>
              </p:nvSpPr>
              <p:spPr>
                <a:xfrm>
                  <a:off x="885347" y="512607"/>
                  <a:ext cx="408322" cy="408322"/>
                </a:xfrm>
                <a:custGeom>
                  <a:rect b="b" l="l" r="r" t="t"/>
                  <a:pathLst>
                    <a:path extrusionOk="0" h="2266" w="2266">
                      <a:moveTo>
                        <a:pt x="2266" y="1133"/>
                      </a:moveTo>
                      <a:cubicBezTo>
                        <a:pt x="2266" y="1332"/>
                        <a:pt x="2213" y="1528"/>
                        <a:pt x="2114" y="1700"/>
                      </a:cubicBezTo>
                      <a:cubicBezTo>
                        <a:pt x="2014" y="1873"/>
                        <a:pt x="1871" y="2015"/>
                        <a:pt x="1699" y="2114"/>
                      </a:cubicBezTo>
                      <a:cubicBezTo>
                        <a:pt x="1527" y="2214"/>
                        <a:pt x="1331" y="2266"/>
                        <a:pt x="1133" y="2266"/>
                      </a:cubicBezTo>
                      <a:cubicBezTo>
                        <a:pt x="934" y="2266"/>
                        <a:pt x="738" y="2214"/>
                        <a:pt x="566" y="2114"/>
                      </a:cubicBezTo>
                      <a:cubicBezTo>
                        <a:pt x="394" y="2015"/>
                        <a:pt x="250" y="1873"/>
                        <a:pt x="151" y="1700"/>
                      </a:cubicBezTo>
                      <a:cubicBezTo>
                        <a:pt x="51" y="1528"/>
                        <a:pt x="0" y="1332"/>
                        <a:pt x="0" y="1133"/>
                      </a:cubicBezTo>
                      <a:cubicBezTo>
                        <a:pt x="0" y="934"/>
                        <a:pt x="52" y="739"/>
                        <a:pt x="151" y="567"/>
                      </a:cubicBezTo>
                      <a:cubicBezTo>
                        <a:pt x="251" y="394"/>
                        <a:pt x="394" y="252"/>
                        <a:pt x="566" y="152"/>
                      </a:cubicBezTo>
                      <a:cubicBezTo>
                        <a:pt x="738" y="53"/>
                        <a:pt x="934" y="0"/>
                        <a:pt x="1133" y="0"/>
                      </a:cubicBezTo>
                      <a:cubicBezTo>
                        <a:pt x="1331" y="0"/>
                        <a:pt x="1527" y="53"/>
                        <a:pt x="1699" y="152"/>
                      </a:cubicBezTo>
                      <a:cubicBezTo>
                        <a:pt x="1871" y="252"/>
                        <a:pt x="2014" y="394"/>
                        <a:pt x="2114" y="567"/>
                      </a:cubicBezTo>
                      <a:cubicBezTo>
                        <a:pt x="2213" y="739"/>
                        <a:pt x="2266" y="934"/>
                        <a:pt x="2266" y="1133"/>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55" name="Google Shape;955;p27"/>
                <p:cNvSpPr txBox="1"/>
                <p:nvPr/>
              </p:nvSpPr>
              <p:spPr>
                <a:xfrm>
                  <a:off x="974625" y="524850"/>
                  <a:ext cx="230100" cy="3840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2000" strike="noStrike">
                      <a:solidFill>
                        <a:schemeClr val="accent2"/>
                      </a:solidFill>
                      <a:latin typeface="Be Vietnam Pro SemiBold"/>
                      <a:ea typeface="Be Vietnam Pro SemiBold"/>
                      <a:cs typeface="Be Vietnam Pro SemiBold"/>
                      <a:sym typeface="Be Vietnam Pro SemiBold"/>
                    </a:rPr>
                    <a:t>$</a:t>
                  </a:r>
                  <a:endParaRPr sz="2000" strike="noStrike">
                    <a:solidFill>
                      <a:schemeClr val="accent2"/>
                    </a:solidFill>
                    <a:latin typeface="Be Vietnam Pro SemiBold"/>
                    <a:ea typeface="Be Vietnam Pro SemiBold"/>
                    <a:cs typeface="Be Vietnam Pro SemiBold"/>
                    <a:sym typeface="Be Vietnam Pro SemiBold"/>
                  </a:endParaRPr>
                </a:p>
              </p:txBody>
            </p:sp>
          </p:grpSp>
        </p:grpSp>
        <p:sp>
          <p:nvSpPr>
            <p:cNvPr id="956" name="Google Shape;956;p27"/>
            <p:cNvSpPr/>
            <p:nvPr/>
          </p:nvSpPr>
          <p:spPr>
            <a:xfrm>
              <a:off x="7692803" y="4639915"/>
              <a:ext cx="1325015" cy="666524"/>
            </a:xfrm>
            <a:custGeom>
              <a:rect b="b" l="l" r="r" t="t"/>
              <a:pathLst>
                <a:path extrusionOk="0" fill="none" h="10954" w="21776">
                  <a:moveTo>
                    <a:pt x="0" y="10954"/>
                  </a:moveTo>
                  <a:lnTo>
                    <a:pt x="6046" y="4663"/>
                  </a:lnTo>
                  <a:lnTo>
                    <a:pt x="8456" y="6051"/>
                  </a:lnTo>
                  <a:lnTo>
                    <a:pt x="14614" y="1361"/>
                  </a:lnTo>
                  <a:lnTo>
                    <a:pt x="17381" y="3927"/>
                  </a:lnTo>
                  <a:lnTo>
                    <a:pt x="21776" y="0"/>
                  </a:lnTo>
                </a:path>
              </a:pathLst>
            </a:custGeom>
            <a:solidFill>
              <a:schemeClr val="accent2"/>
            </a:solidFill>
            <a:ln cap="flat" cmpd="sng" w="76200">
              <a:solidFill>
                <a:schemeClr val="accent3"/>
              </a:solidFill>
              <a:prstDash val="solid"/>
              <a:miter lim="8000"/>
              <a:headEnd len="sm" w="sm" type="none"/>
              <a:tailEnd len="sm" w="sm" type="none"/>
            </a:ln>
          </p:spPr>
          <p:txBody>
            <a:bodyPr anchorCtr="1" anchor="ctr" bIns="117700" lIns="162700" spcFirstLastPara="1" rIns="162700" wrap="square" tIns="117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957" name="Shape 957"/>
        <p:cNvGrpSpPr/>
        <p:nvPr/>
      </p:nvGrpSpPr>
      <p:grpSpPr>
        <a:xfrm>
          <a:off x="0" y="0"/>
          <a:ext cx="0" cy="0"/>
          <a:chOff x="0" y="0"/>
          <a:chExt cx="0" cy="0"/>
        </a:xfrm>
      </p:grpSpPr>
      <p:sp>
        <p:nvSpPr>
          <p:cNvPr id="958" name="Google Shape;958;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959" name="Google Shape;959;p28"/>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960" name="Google Shape;960;p28"/>
          <p:cNvGrpSpPr/>
          <p:nvPr/>
        </p:nvGrpSpPr>
        <p:grpSpPr>
          <a:xfrm flipH="1">
            <a:off x="8558958" y="-200"/>
            <a:ext cx="585042" cy="5143500"/>
            <a:chOff x="33" y="-200"/>
            <a:chExt cx="585042" cy="5143500"/>
          </a:xfrm>
        </p:grpSpPr>
        <p:grpSp>
          <p:nvGrpSpPr>
            <p:cNvPr id="961" name="Google Shape;961;p28"/>
            <p:cNvGrpSpPr/>
            <p:nvPr/>
          </p:nvGrpSpPr>
          <p:grpSpPr>
            <a:xfrm>
              <a:off x="33" y="232075"/>
              <a:ext cx="584933" cy="4678945"/>
              <a:chOff x="2338692" y="232081"/>
              <a:chExt cx="584816" cy="4678945"/>
            </a:xfrm>
          </p:grpSpPr>
          <p:grpSp>
            <p:nvGrpSpPr>
              <p:cNvPr id="962" name="Google Shape;962;p28"/>
              <p:cNvGrpSpPr/>
              <p:nvPr/>
            </p:nvGrpSpPr>
            <p:grpSpPr>
              <a:xfrm rot="-5400000">
                <a:off x="1461367" y="1109406"/>
                <a:ext cx="2339467" cy="584816"/>
                <a:chOff x="217750" y="0"/>
                <a:chExt cx="2339467" cy="5143500"/>
              </a:xfrm>
            </p:grpSpPr>
            <p:cxnSp>
              <p:nvCxnSpPr>
                <p:cNvPr id="963" name="Google Shape;963;p28"/>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64" name="Google Shape;964;p28"/>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65" name="Google Shape;965;p28"/>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66" name="Google Shape;966;p28"/>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67" name="Google Shape;967;p28"/>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68" name="Google Shape;968;p28"/>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69" name="Google Shape;969;p28"/>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70" name="Google Shape;970;p28"/>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71" name="Google Shape;971;p28"/>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972" name="Google Shape;972;p28"/>
              <p:cNvGrpSpPr/>
              <p:nvPr/>
            </p:nvGrpSpPr>
            <p:grpSpPr>
              <a:xfrm rot="-5400000">
                <a:off x="1607583" y="3595101"/>
                <a:ext cx="2047033" cy="584816"/>
                <a:chOff x="217750" y="0"/>
                <a:chExt cx="2047033" cy="5143500"/>
              </a:xfrm>
            </p:grpSpPr>
            <p:cxnSp>
              <p:nvCxnSpPr>
                <p:cNvPr id="973" name="Google Shape;973;p28"/>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74" name="Google Shape;974;p28"/>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75" name="Google Shape;975;p28"/>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76" name="Google Shape;976;p28"/>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77" name="Google Shape;977;p28"/>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78" name="Google Shape;978;p28"/>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79" name="Google Shape;979;p28"/>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80" name="Google Shape;980;p28"/>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981" name="Google Shape;981;p28"/>
            <p:cNvGrpSpPr/>
            <p:nvPr/>
          </p:nvGrpSpPr>
          <p:grpSpPr>
            <a:xfrm>
              <a:off x="292642" y="-200"/>
              <a:ext cx="292433" cy="5143500"/>
              <a:chOff x="2557217" y="0"/>
              <a:chExt cx="292433" cy="5143500"/>
            </a:xfrm>
          </p:grpSpPr>
          <p:cxnSp>
            <p:nvCxnSpPr>
              <p:cNvPr id="982" name="Google Shape;982;p28"/>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983" name="Google Shape;983;p28"/>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984" name="Google Shape;984;p28"/>
          <p:cNvGrpSpPr/>
          <p:nvPr/>
        </p:nvGrpSpPr>
        <p:grpSpPr>
          <a:xfrm>
            <a:off x="-74646" y="129119"/>
            <a:ext cx="9025376" cy="5173283"/>
            <a:chOff x="-74646" y="129119"/>
            <a:chExt cx="9025376" cy="5173283"/>
          </a:xfrm>
        </p:grpSpPr>
        <p:grpSp>
          <p:nvGrpSpPr>
            <p:cNvPr id="985" name="Google Shape;985;p28"/>
            <p:cNvGrpSpPr/>
            <p:nvPr/>
          </p:nvGrpSpPr>
          <p:grpSpPr>
            <a:xfrm>
              <a:off x="-74646" y="4421574"/>
              <a:ext cx="758421" cy="880828"/>
              <a:chOff x="-74646" y="4345374"/>
              <a:chExt cx="758421" cy="880828"/>
            </a:xfrm>
          </p:grpSpPr>
          <p:grpSp>
            <p:nvGrpSpPr>
              <p:cNvPr id="986" name="Google Shape;986;p28"/>
              <p:cNvGrpSpPr/>
              <p:nvPr/>
            </p:nvGrpSpPr>
            <p:grpSpPr>
              <a:xfrm>
                <a:off x="51963" y="4740030"/>
                <a:ext cx="296991" cy="486172"/>
                <a:chOff x="4669157" y="4085142"/>
                <a:chExt cx="469923" cy="733512"/>
              </a:xfrm>
            </p:grpSpPr>
            <p:sp>
              <p:nvSpPr>
                <p:cNvPr id="987" name="Google Shape;987;p28"/>
                <p:cNvSpPr/>
                <p:nvPr/>
              </p:nvSpPr>
              <p:spPr>
                <a:xfrm>
                  <a:off x="4669157" y="4701427"/>
                  <a:ext cx="110789" cy="117227"/>
                </a:xfrm>
                <a:custGeom>
                  <a:rect b="b" l="l" r="r" t="t"/>
                  <a:pathLst>
                    <a:path extrusionOk="0" h="692" w="654">
                      <a:moveTo>
                        <a:pt x="121" y="81"/>
                      </a:moveTo>
                      <a:cubicBezTo>
                        <a:pt x="119" y="100"/>
                        <a:pt x="-85" y="614"/>
                        <a:pt x="42" y="663"/>
                      </a:cubicBezTo>
                      <a:cubicBezTo>
                        <a:pt x="170" y="712"/>
                        <a:pt x="600" y="694"/>
                        <a:pt x="649" y="645"/>
                      </a:cubicBezTo>
                      <a:cubicBezTo>
                        <a:pt x="697" y="597"/>
                        <a:pt x="394" y="160"/>
                        <a:pt x="394" y="69"/>
                      </a:cubicBezTo>
                      <a:cubicBezTo>
                        <a:pt x="394" y="-22"/>
                        <a:pt x="133" y="-28"/>
                        <a:pt x="121" y="8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88" name="Google Shape;988;p28"/>
                <p:cNvSpPr/>
                <p:nvPr/>
              </p:nvSpPr>
              <p:spPr>
                <a:xfrm>
                  <a:off x="4946977" y="4709558"/>
                  <a:ext cx="192102" cy="85040"/>
                </a:xfrm>
                <a:custGeom>
                  <a:rect b="b" l="l" r="r" t="t"/>
                  <a:pathLst>
                    <a:path extrusionOk="0" h="502" w="1134">
                      <a:moveTo>
                        <a:pt x="31" y="18"/>
                      </a:moveTo>
                      <a:cubicBezTo>
                        <a:pt x="31" y="18"/>
                        <a:pt x="-26" y="426"/>
                        <a:pt x="15" y="466"/>
                      </a:cubicBezTo>
                      <a:cubicBezTo>
                        <a:pt x="57" y="506"/>
                        <a:pt x="1118" y="518"/>
                        <a:pt x="1131" y="471"/>
                      </a:cubicBezTo>
                      <a:cubicBezTo>
                        <a:pt x="1186" y="286"/>
                        <a:pt x="391" y="66"/>
                        <a:pt x="349" y="21"/>
                      </a:cubicBezTo>
                      <a:cubicBezTo>
                        <a:pt x="307" y="-25"/>
                        <a:pt x="31" y="18"/>
                        <a:pt x="31" y="1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89" name="Google Shape;989;p28"/>
                <p:cNvSpPr/>
                <p:nvPr/>
              </p:nvSpPr>
              <p:spPr>
                <a:xfrm>
                  <a:off x="4674408" y="4085141"/>
                  <a:ext cx="351341" cy="633396"/>
                </a:xfrm>
                <a:custGeom>
                  <a:rect b="b" l="l" r="r" t="t"/>
                  <a:pathLst>
                    <a:path extrusionOk="0" h="3739" w="2074">
                      <a:moveTo>
                        <a:pt x="38" y="0"/>
                      </a:moveTo>
                      <a:cubicBezTo>
                        <a:pt x="38" y="0"/>
                        <a:pt x="40" y="892"/>
                        <a:pt x="11" y="1665"/>
                      </a:cubicBezTo>
                      <a:cubicBezTo>
                        <a:pt x="-31" y="2788"/>
                        <a:pt x="58" y="3739"/>
                        <a:pt x="58" y="3739"/>
                      </a:cubicBezTo>
                      <a:lnTo>
                        <a:pt x="404" y="3739"/>
                      </a:lnTo>
                      <a:lnTo>
                        <a:pt x="830" y="656"/>
                      </a:lnTo>
                      <a:cubicBezTo>
                        <a:pt x="830" y="656"/>
                        <a:pt x="898" y="1180"/>
                        <a:pt x="1148" y="2193"/>
                      </a:cubicBezTo>
                      <a:cubicBezTo>
                        <a:pt x="1358" y="3039"/>
                        <a:pt x="1625" y="3739"/>
                        <a:pt x="1625" y="3739"/>
                      </a:cubicBezTo>
                      <a:lnTo>
                        <a:pt x="2074" y="3739"/>
                      </a:lnTo>
                      <a:cubicBezTo>
                        <a:pt x="2074" y="3739"/>
                        <a:pt x="1782" y="2357"/>
                        <a:pt x="1673" y="1629"/>
                      </a:cubicBezTo>
                      <a:cubicBezTo>
                        <a:pt x="1564" y="901"/>
                        <a:pt x="1491" y="37"/>
                        <a:pt x="1491" y="37"/>
                      </a:cubicBezTo>
                      <a:lnTo>
                        <a:pt x="38" y="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990" name="Google Shape;990;p28"/>
              <p:cNvSpPr/>
              <p:nvPr/>
            </p:nvSpPr>
            <p:spPr>
              <a:xfrm flipH="1">
                <a:off x="427516" y="4412714"/>
                <a:ext cx="188169" cy="188157"/>
              </a:xfrm>
              <a:custGeom>
                <a:rect b="b" l="l" r="r" t="t"/>
                <a:pathLst>
                  <a:path extrusionOk="0" h="2266" w="2266">
                    <a:moveTo>
                      <a:pt x="2266" y="1133"/>
                    </a:moveTo>
                    <a:cubicBezTo>
                      <a:pt x="2266" y="1332"/>
                      <a:pt x="2213" y="1528"/>
                      <a:pt x="2114" y="1700"/>
                    </a:cubicBezTo>
                    <a:cubicBezTo>
                      <a:pt x="2014" y="1873"/>
                      <a:pt x="1871" y="2015"/>
                      <a:pt x="1699" y="2114"/>
                    </a:cubicBezTo>
                    <a:cubicBezTo>
                      <a:pt x="1527" y="2214"/>
                      <a:pt x="1331" y="2266"/>
                      <a:pt x="1133" y="2266"/>
                    </a:cubicBezTo>
                    <a:cubicBezTo>
                      <a:pt x="934" y="2266"/>
                      <a:pt x="738" y="2214"/>
                      <a:pt x="566" y="2114"/>
                    </a:cubicBezTo>
                    <a:cubicBezTo>
                      <a:pt x="394" y="2015"/>
                      <a:pt x="250" y="1873"/>
                      <a:pt x="151" y="1700"/>
                    </a:cubicBezTo>
                    <a:cubicBezTo>
                      <a:pt x="51" y="1528"/>
                      <a:pt x="0" y="1332"/>
                      <a:pt x="0" y="1133"/>
                    </a:cubicBezTo>
                    <a:cubicBezTo>
                      <a:pt x="0" y="934"/>
                      <a:pt x="52" y="739"/>
                      <a:pt x="151" y="567"/>
                    </a:cubicBezTo>
                    <a:cubicBezTo>
                      <a:pt x="251" y="394"/>
                      <a:pt x="394" y="252"/>
                      <a:pt x="566" y="152"/>
                    </a:cubicBezTo>
                    <a:cubicBezTo>
                      <a:pt x="738" y="53"/>
                      <a:pt x="934" y="0"/>
                      <a:pt x="1133" y="0"/>
                    </a:cubicBezTo>
                    <a:cubicBezTo>
                      <a:pt x="1331" y="0"/>
                      <a:pt x="1527" y="53"/>
                      <a:pt x="1699" y="152"/>
                    </a:cubicBezTo>
                    <a:cubicBezTo>
                      <a:pt x="1871" y="252"/>
                      <a:pt x="2014" y="394"/>
                      <a:pt x="2114" y="567"/>
                    </a:cubicBezTo>
                    <a:cubicBezTo>
                      <a:pt x="2213" y="739"/>
                      <a:pt x="2266" y="934"/>
                      <a:pt x="2266" y="1133"/>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1" name="Google Shape;991;p28"/>
              <p:cNvSpPr/>
              <p:nvPr/>
            </p:nvSpPr>
            <p:spPr>
              <a:xfrm flipH="1">
                <a:off x="141047" y="4542421"/>
                <a:ext cx="159138" cy="180571"/>
              </a:xfrm>
              <a:custGeom>
                <a:rect b="b" l="l" r="r" t="t"/>
                <a:pathLst>
                  <a:path extrusionOk="0" h="1836" w="1618">
                    <a:moveTo>
                      <a:pt x="1597" y="0"/>
                    </a:moveTo>
                    <a:cubicBezTo>
                      <a:pt x="1597" y="0"/>
                      <a:pt x="1190" y="54"/>
                      <a:pt x="968" y="455"/>
                    </a:cubicBezTo>
                    <a:cubicBezTo>
                      <a:pt x="776" y="804"/>
                      <a:pt x="371" y="1405"/>
                      <a:pt x="371" y="1405"/>
                    </a:cubicBezTo>
                    <a:lnTo>
                      <a:pt x="0" y="1621"/>
                    </a:lnTo>
                    <a:lnTo>
                      <a:pt x="156" y="1836"/>
                    </a:lnTo>
                    <a:cubicBezTo>
                      <a:pt x="156" y="1836"/>
                      <a:pt x="682" y="1669"/>
                      <a:pt x="944" y="1489"/>
                    </a:cubicBezTo>
                    <a:cubicBezTo>
                      <a:pt x="1208" y="1310"/>
                      <a:pt x="1603" y="222"/>
                      <a:pt x="1615" y="132"/>
                    </a:cubicBezTo>
                    <a:cubicBezTo>
                      <a:pt x="1627" y="42"/>
                      <a:pt x="1597" y="0"/>
                      <a:pt x="1597" y="0"/>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2" name="Google Shape;992;p28"/>
              <p:cNvSpPr/>
              <p:nvPr/>
            </p:nvSpPr>
            <p:spPr>
              <a:xfrm flipH="1">
                <a:off x="31281" y="4538586"/>
                <a:ext cx="190412" cy="257231"/>
              </a:xfrm>
              <a:custGeom>
                <a:rect b="b" l="l" r="r" t="t"/>
                <a:pathLst>
                  <a:path extrusionOk="0" h="2253" w="1576">
                    <a:moveTo>
                      <a:pt x="297" y="51"/>
                    </a:moveTo>
                    <a:cubicBezTo>
                      <a:pt x="247" y="104"/>
                      <a:pt x="63" y="472"/>
                      <a:pt x="14" y="745"/>
                    </a:cubicBezTo>
                    <a:cubicBezTo>
                      <a:pt x="-36" y="1019"/>
                      <a:pt x="63" y="2190"/>
                      <a:pt x="63" y="2190"/>
                    </a:cubicBezTo>
                    <a:lnTo>
                      <a:pt x="1163" y="2253"/>
                    </a:lnTo>
                    <a:cubicBezTo>
                      <a:pt x="1163" y="2253"/>
                      <a:pt x="1311" y="884"/>
                      <a:pt x="1360" y="772"/>
                    </a:cubicBezTo>
                    <a:cubicBezTo>
                      <a:pt x="1410" y="660"/>
                      <a:pt x="1576" y="241"/>
                      <a:pt x="1576" y="241"/>
                    </a:cubicBezTo>
                    <a:cubicBezTo>
                      <a:pt x="1576" y="241"/>
                      <a:pt x="1369" y="79"/>
                      <a:pt x="1001" y="28"/>
                    </a:cubicBezTo>
                    <a:cubicBezTo>
                      <a:pt x="669" y="-18"/>
                      <a:pt x="346" y="-3"/>
                      <a:pt x="297" y="51"/>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3" name="Google Shape;993;p28"/>
              <p:cNvSpPr/>
              <p:nvPr/>
            </p:nvSpPr>
            <p:spPr>
              <a:xfrm flipH="1">
                <a:off x="80068" y="4420565"/>
                <a:ext cx="79766" cy="101104"/>
              </a:xfrm>
              <a:custGeom>
                <a:rect b="b" l="l" r="r" t="t"/>
                <a:pathLst>
                  <a:path extrusionOk="0" h="1028" w="811">
                    <a:moveTo>
                      <a:pt x="773" y="646"/>
                    </a:moveTo>
                    <a:cubicBezTo>
                      <a:pt x="773" y="646"/>
                      <a:pt x="615" y="998"/>
                      <a:pt x="314" y="1026"/>
                    </a:cubicBezTo>
                    <a:cubicBezTo>
                      <a:pt x="14" y="1055"/>
                      <a:pt x="-36" y="818"/>
                      <a:pt x="19" y="590"/>
                    </a:cubicBezTo>
                    <a:cubicBezTo>
                      <a:pt x="88" y="304"/>
                      <a:pt x="379" y="-7"/>
                      <a:pt x="474" y="1"/>
                    </a:cubicBezTo>
                    <a:cubicBezTo>
                      <a:pt x="570" y="9"/>
                      <a:pt x="799" y="345"/>
                      <a:pt x="809" y="443"/>
                    </a:cubicBezTo>
                    <a:cubicBezTo>
                      <a:pt x="818" y="541"/>
                      <a:pt x="773" y="646"/>
                      <a:pt x="773" y="646"/>
                    </a:cubicBezTo>
                    <a:close/>
                  </a:path>
                </a:pathLst>
              </a:custGeom>
              <a:solidFill>
                <a:srgbClr val="AC7A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4" name="Google Shape;994;p28"/>
              <p:cNvSpPr/>
              <p:nvPr/>
            </p:nvSpPr>
            <p:spPr>
              <a:xfrm flipH="1">
                <a:off x="76895" y="4479615"/>
                <a:ext cx="78979" cy="97957"/>
              </a:xfrm>
              <a:custGeom>
                <a:rect b="b" l="l" r="r" t="t"/>
                <a:pathLst>
                  <a:path extrusionOk="0" h="996" w="803">
                    <a:moveTo>
                      <a:pt x="697" y="0"/>
                    </a:moveTo>
                    <a:cubicBezTo>
                      <a:pt x="697" y="0"/>
                      <a:pt x="548" y="425"/>
                      <a:pt x="524" y="520"/>
                    </a:cubicBezTo>
                    <a:cubicBezTo>
                      <a:pt x="500" y="616"/>
                      <a:pt x="530" y="634"/>
                      <a:pt x="530" y="634"/>
                    </a:cubicBezTo>
                    <a:cubicBezTo>
                      <a:pt x="530" y="634"/>
                      <a:pt x="820" y="650"/>
                      <a:pt x="802" y="698"/>
                    </a:cubicBezTo>
                    <a:cubicBezTo>
                      <a:pt x="784" y="746"/>
                      <a:pt x="429" y="1070"/>
                      <a:pt x="189" y="981"/>
                    </a:cubicBezTo>
                    <a:cubicBezTo>
                      <a:pt x="-50" y="891"/>
                      <a:pt x="3" y="690"/>
                      <a:pt x="9" y="654"/>
                    </a:cubicBezTo>
                    <a:cubicBezTo>
                      <a:pt x="15" y="618"/>
                      <a:pt x="21" y="617"/>
                      <a:pt x="21" y="617"/>
                    </a:cubicBezTo>
                    <a:lnTo>
                      <a:pt x="183" y="598"/>
                    </a:lnTo>
                    <a:cubicBezTo>
                      <a:pt x="183" y="598"/>
                      <a:pt x="314" y="119"/>
                      <a:pt x="356" y="77"/>
                    </a:cubicBezTo>
                    <a:cubicBezTo>
                      <a:pt x="398" y="36"/>
                      <a:pt x="697" y="0"/>
                      <a:pt x="697" y="0"/>
                    </a:cubicBezTo>
                    <a:close/>
                  </a:path>
                </a:pathLst>
              </a:custGeom>
              <a:solidFill>
                <a:srgbClr val="AC7A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5" name="Google Shape;995;p28"/>
              <p:cNvSpPr/>
              <p:nvPr/>
            </p:nvSpPr>
            <p:spPr>
              <a:xfrm flipH="1">
                <a:off x="330478" y="4557173"/>
                <a:ext cx="85667" cy="92547"/>
              </a:xfrm>
              <a:custGeom>
                <a:rect b="b" l="l" r="r" t="t"/>
                <a:pathLst>
                  <a:path extrusionOk="0" h="941" w="871">
                    <a:moveTo>
                      <a:pt x="377" y="0"/>
                    </a:moveTo>
                    <a:lnTo>
                      <a:pt x="871" y="269"/>
                    </a:lnTo>
                    <a:lnTo>
                      <a:pt x="557" y="941"/>
                    </a:lnTo>
                    <a:lnTo>
                      <a:pt x="0" y="618"/>
                    </a:lnTo>
                    <a:lnTo>
                      <a:pt x="377"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6" name="Google Shape;996;p28"/>
              <p:cNvSpPr/>
              <p:nvPr/>
            </p:nvSpPr>
            <p:spPr>
              <a:xfrm flipH="1">
                <a:off x="-74646" y="4565337"/>
                <a:ext cx="456662" cy="297705"/>
              </a:xfrm>
              <a:custGeom>
                <a:rect b="b" l="l" r="r" t="t"/>
                <a:pathLst>
                  <a:path extrusionOk="0" h="3027" w="4643">
                    <a:moveTo>
                      <a:pt x="467" y="0"/>
                    </a:moveTo>
                    <a:lnTo>
                      <a:pt x="0" y="885"/>
                    </a:lnTo>
                    <a:lnTo>
                      <a:pt x="4152" y="3027"/>
                    </a:lnTo>
                    <a:cubicBezTo>
                      <a:pt x="4152" y="3027"/>
                      <a:pt x="4410" y="3042"/>
                      <a:pt x="4580" y="2689"/>
                    </a:cubicBezTo>
                    <a:cubicBezTo>
                      <a:pt x="4764" y="2308"/>
                      <a:pt x="4487" y="2130"/>
                      <a:pt x="4487" y="2130"/>
                    </a:cubicBezTo>
                    <a:lnTo>
                      <a:pt x="467"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97" name="Google Shape;997;p28"/>
              <p:cNvSpPr/>
              <p:nvPr/>
            </p:nvSpPr>
            <p:spPr>
              <a:xfrm flipH="1">
                <a:off x="359298" y="4345374"/>
                <a:ext cx="324477" cy="324451"/>
              </a:xfrm>
              <a:custGeom>
                <a:rect b="b" l="l" r="r" t="t"/>
                <a:pathLst>
                  <a:path extrusionOk="0" h="5206" w="5206">
                    <a:moveTo>
                      <a:pt x="2736" y="4"/>
                    </a:moveTo>
                    <a:cubicBezTo>
                      <a:pt x="1301" y="-69"/>
                      <a:pt x="77" y="1035"/>
                      <a:pt x="4" y="2471"/>
                    </a:cubicBezTo>
                    <a:cubicBezTo>
                      <a:pt x="-69" y="3906"/>
                      <a:pt x="1035" y="5129"/>
                      <a:pt x="2471" y="5202"/>
                    </a:cubicBezTo>
                    <a:cubicBezTo>
                      <a:pt x="3907" y="5275"/>
                      <a:pt x="5130" y="4171"/>
                      <a:pt x="5203" y="2736"/>
                    </a:cubicBezTo>
                    <a:cubicBezTo>
                      <a:pt x="5277" y="1301"/>
                      <a:pt x="4172" y="77"/>
                      <a:pt x="2736" y="4"/>
                    </a:cubicBezTo>
                    <a:moveTo>
                      <a:pt x="2500" y="4629"/>
                    </a:moveTo>
                    <a:cubicBezTo>
                      <a:pt x="1382" y="4571"/>
                      <a:pt x="521" y="3619"/>
                      <a:pt x="578" y="2500"/>
                    </a:cubicBezTo>
                    <a:cubicBezTo>
                      <a:pt x="635" y="1381"/>
                      <a:pt x="1588" y="521"/>
                      <a:pt x="2707" y="578"/>
                    </a:cubicBezTo>
                    <a:cubicBezTo>
                      <a:pt x="3826" y="635"/>
                      <a:pt x="4687" y="1588"/>
                      <a:pt x="4630" y="2707"/>
                    </a:cubicBezTo>
                    <a:cubicBezTo>
                      <a:pt x="4573" y="3825"/>
                      <a:pt x="3619" y="4686"/>
                      <a:pt x="2500" y="462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998" name="Google Shape;998;p28"/>
              <p:cNvSpPr/>
              <p:nvPr/>
            </p:nvSpPr>
            <p:spPr>
              <a:xfrm flipH="1">
                <a:off x="268712" y="4683160"/>
                <a:ext cx="48194" cy="43766"/>
              </a:xfrm>
              <a:custGeom>
                <a:rect b="b" l="l" r="r" t="t"/>
                <a:pathLst>
                  <a:path extrusionOk="0" h="445" w="490">
                    <a:moveTo>
                      <a:pt x="9" y="163"/>
                    </a:moveTo>
                    <a:cubicBezTo>
                      <a:pt x="64" y="69"/>
                      <a:pt x="261" y="-60"/>
                      <a:pt x="423" y="30"/>
                    </a:cubicBezTo>
                    <a:cubicBezTo>
                      <a:pt x="585" y="121"/>
                      <a:pt x="423" y="451"/>
                      <a:pt x="261" y="444"/>
                    </a:cubicBezTo>
                    <a:cubicBezTo>
                      <a:pt x="100" y="438"/>
                      <a:pt x="-36" y="240"/>
                      <a:pt x="9" y="163"/>
                    </a:cubicBezTo>
                    <a:close/>
                  </a:path>
                </a:pathLst>
              </a:custGeom>
              <a:solidFill>
                <a:srgbClr val="AC7A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9" name="Google Shape;999;p28"/>
              <p:cNvSpPr/>
              <p:nvPr/>
            </p:nvSpPr>
            <p:spPr>
              <a:xfrm flipH="1">
                <a:off x="4729" y="4814360"/>
                <a:ext cx="46719" cy="44651"/>
              </a:xfrm>
              <a:custGeom>
                <a:rect b="b" l="l" r="r" t="t"/>
                <a:pathLst>
                  <a:path extrusionOk="0" h="454" w="475">
                    <a:moveTo>
                      <a:pt x="472" y="216"/>
                    </a:moveTo>
                    <a:cubicBezTo>
                      <a:pt x="442" y="320"/>
                      <a:pt x="282" y="494"/>
                      <a:pt x="103" y="445"/>
                    </a:cubicBezTo>
                    <a:cubicBezTo>
                      <a:pt x="-76" y="397"/>
                      <a:pt x="1" y="38"/>
                      <a:pt x="159" y="4"/>
                    </a:cubicBezTo>
                    <a:cubicBezTo>
                      <a:pt x="317" y="-29"/>
                      <a:pt x="497" y="129"/>
                      <a:pt x="472" y="216"/>
                    </a:cubicBezTo>
                    <a:close/>
                  </a:path>
                </a:pathLst>
              </a:custGeom>
              <a:solidFill>
                <a:srgbClr val="AC7A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0" name="Google Shape;1000;p28"/>
              <p:cNvSpPr/>
              <p:nvPr/>
            </p:nvSpPr>
            <p:spPr>
              <a:xfrm flipH="1">
                <a:off x="-6680" y="4795378"/>
                <a:ext cx="41506" cy="42192"/>
              </a:xfrm>
              <a:custGeom>
                <a:rect b="b" l="l" r="r" t="t"/>
                <a:pathLst>
                  <a:path extrusionOk="0" h="429" w="422">
                    <a:moveTo>
                      <a:pt x="0" y="265"/>
                    </a:moveTo>
                    <a:lnTo>
                      <a:pt x="170" y="0"/>
                    </a:lnTo>
                    <a:lnTo>
                      <a:pt x="422" y="117"/>
                    </a:lnTo>
                    <a:cubicBezTo>
                      <a:pt x="422" y="117"/>
                      <a:pt x="323" y="337"/>
                      <a:pt x="269" y="413"/>
                    </a:cubicBezTo>
                    <a:cubicBezTo>
                      <a:pt x="215" y="489"/>
                      <a:pt x="0" y="265"/>
                      <a:pt x="0" y="265"/>
                    </a:cubicBezTo>
                    <a:close/>
                  </a:path>
                </a:pathLst>
              </a:custGeom>
              <a:solidFill>
                <a:srgbClr val="AC7A6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1" name="Google Shape;1001;p28"/>
              <p:cNvSpPr/>
              <p:nvPr/>
            </p:nvSpPr>
            <p:spPr>
              <a:xfrm flipH="1">
                <a:off x="-51629" y="4550092"/>
                <a:ext cx="133566" cy="273511"/>
              </a:xfrm>
              <a:custGeom>
                <a:rect b="b" l="l" r="r" t="t"/>
                <a:pathLst>
                  <a:path extrusionOk="0" h="2781" w="1358">
                    <a:moveTo>
                      <a:pt x="162" y="0"/>
                    </a:moveTo>
                    <a:cubicBezTo>
                      <a:pt x="162" y="0"/>
                      <a:pt x="431" y="48"/>
                      <a:pt x="676" y="293"/>
                    </a:cubicBezTo>
                    <a:cubicBezTo>
                      <a:pt x="922" y="537"/>
                      <a:pt x="1359" y="1398"/>
                      <a:pt x="1358" y="1641"/>
                    </a:cubicBezTo>
                    <a:cubicBezTo>
                      <a:pt x="1357" y="1977"/>
                      <a:pt x="880" y="2781"/>
                      <a:pt x="880" y="2781"/>
                    </a:cubicBezTo>
                    <a:lnTo>
                      <a:pt x="563" y="2578"/>
                    </a:lnTo>
                    <a:cubicBezTo>
                      <a:pt x="563" y="2578"/>
                      <a:pt x="838" y="1980"/>
                      <a:pt x="820" y="1650"/>
                    </a:cubicBezTo>
                    <a:cubicBezTo>
                      <a:pt x="802" y="1321"/>
                      <a:pt x="0" y="645"/>
                      <a:pt x="0" y="645"/>
                    </a:cubicBezTo>
                    <a:lnTo>
                      <a:pt x="162"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2" name="Google Shape;1002;p28"/>
              <p:cNvSpPr/>
              <p:nvPr/>
            </p:nvSpPr>
            <p:spPr>
              <a:xfrm flipH="1" rot="2703460">
                <a:off x="68105" y="4388545"/>
                <a:ext cx="63928" cy="117626"/>
              </a:xfrm>
              <a:custGeom>
                <a:rect b="b" l="l" r="r" t="t"/>
                <a:pathLst>
                  <a:path extrusionOk="0" h="1196" w="650">
                    <a:moveTo>
                      <a:pt x="158" y="906"/>
                    </a:moveTo>
                    <a:cubicBezTo>
                      <a:pt x="158" y="906"/>
                      <a:pt x="206" y="685"/>
                      <a:pt x="206" y="610"/>
                    </a:cubicBezTo>
                    <a:cubicBezTo>
                      <a:pt x="206" y="535"/>
                      <a:pt x="-32" y="345"/>
                      <a:pt x="3" y="178"/>
                    </a:cubicBezTo>
                    <a:cubicBezTo>
                      <a:pt x="39" y="10"/>
                      <a:pt x="242" y="-43"/>
                      <a:pt x="334" y="37"/>
                    </a:cubicBezTo>
                    <a:cubicBezTo>
                      <a:pt x="427" y="116"/>
                      <a:pt x="450" y="359"/>
                      <a:pt x="476" y="412"/>
                    </a:cubicBezTo>
                    <a:cubicBezTo>
                      <a:pt x="503" y="465"/>
                      <a:pt x="578" y="416"/>
                      <a:pt x="604" y="509"/>
                    </a:cubicBezTo>
                    <a:cubicBezTo>
                      <a:pt x="631" y="601"/>
                      <a:pt x="574" y="668"/>
                      <a:pt x="613" y="730"/>
                    </a:cubicBezTo>
                    <a:cubicBezTo>
                      <a:pt x="653" y="791"/>
                      <a:pt x="683" y="880"/>
                      <a:pt x="577" y="977"/>
                    </a:cubicBezTo>
                    <a:cubicBezTo>
                      <a:pt x="471" y="1074"/>
                      <a:pt x="233" y="1219"/>
                      <a:pt x="140" y="1193"/>
                    </a:cubicBezTo>
                    <a:cubicBezTo>
                      <a:pt x="48" y="1166"/>
                      <a:pt x="17" y="1074"/>
                      <a:pt x="39" y="1030"/>
                    </a:cubicBezTo>
                    <a:cubicBezTo>
                      <a:pt x="61" y="985"/>
                      <a:pt x="158" y="906"/>
                      <a:pt x="158" y="90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003" name="Google Shape;1003;p28"/>
              <p:cNvSpPr/>
              <p:nvPr/>
            </p:nvSpPr>
            <p:spPr>
              <a:xfrm flipH="1" rot="2703460">
                <a:off x="74395" y="4470614"/>
                <a:ext cx="19769" cy="23211"/>
              </a:xfrm>
              <a:custGeom>
                <a:rect b="b" l="l" r="r" t="t"/>
                <a:pathLst>
                  <a:path extrusionOk="0" h="236" w="201">
                    <a:moveTo>
                      <a:pt x="39" y="0"/>
                    </a:moveTo>
                    <a:cubicBezTo>
                      <a:pt x="39" y="0"/>
                      <a:pt x="259" y="68"/>
                      <a:pt x="186" y="186"/>
                    </a:cubicBezTo>
                    <a:cubicBezTo>
                      <a:pt x="128" y="279"/>
                      <a:pt x="21" y="232"/>
                      <a:pt x="3" y="130"/>
                    </a:cubicBezTo>
                    <a:cubicBezTo>
                      <a:pt x="-14" y="28"/>
                      <a:pt x="39" y="0"/>
                      <a:pt x="39" y="0"/>
                    </a:cubicBezTo>
                    <a:close/>
                  </a:path>
                </a:pathLst>
              </a:custGeom>
              <a:solidFill>
                <a:srgbClr val="AC7A61"/>
              </a:solidFill>
              <a:ln>
                <a:noFill/>
              </a:ln>
            </p:spPr>
            <p:txBody>
              <a:bodyPr anchorCtr="1" anchor="ctr" bIns="39950" lIns="90000" spcFirstLastPara="1" rIns="90000" wrap="square" tIns="39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4" name="Google Shape;1004;p28"/>
              <p:cNvSpPr txBox="1"/>
              <p:nvPr/>
            </p:nvSpPr>
            <p:spPr>
              <a:xfrm flipH="1">
                <a:off x="425950" y="4416500"/>
                <a:ext cx="188100" cy="1806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1160" strike="noStrike">
                    <a:solidFill>
                      <a:schemeClr val="dk1"/>
                    </a:solidFill>
                    <a:latin typeface="Be Vietnam Pro SemiBold"/>
                    <a:ea typeface="Be Vietnam Pro SemiBold"/>
                    <a:cs typeface="Be Vietnam Pro SemiBold"/>
                    <a:sym typeface="Be Vietnam Pro SemiBold"/>
                  </a:rPr>
                  <a:t>$</a:t>
                </a:r>
                <a:endParaRPr sz="1160" strike="noStrike">
                  <a:solidFill>
                    <a:schemeClr val="dk1"/>
                  </a:solidFill>
                  <a:latin typeface="Be Vietnam Pro SemiBold"/>
                  <a:ea typeface="Be Vietnam Pro SemiBold"/>
                  <a:cs typeface="Be Vietnam Pro SemiBold"/>
                  <a:sym typeface="Be Vietnam Pro SemiBold"/>
                </a:endParaRPr>
              </a:p>
            </p:txBody>
          </p:sp>
        </p:grpSp>
        <p:grpSp>
          <p:nvGrpSpPr>
            <p:cNvPr id="1005" name="Google Shape;1005;p28"/>
            <p:cNvGrpSpPr/>
            <p:nvPr/>
          </p:nvGrpSpPr>
          <p:grpSpPr>
            <a:xfrm>
              <a:off x="8129825" y="129119"/>
              <a:ext cx="820905" cy="802403"/>
              <a:chOff x="8129825" y="129119"/>
              <a:chExt cx="820905" cy="802403"/>
            </a:xfrm>
          </p:grpSpPr>
          <p:grpSp>
            <p:nvGrpSpPr>
              <p:cNvPr id="1006" name="Google Shape;1006;p28"/>
              <p:cNvGrpSpPr/>
              <p:nvPr/>
            </p:nvGrpSpPr>
            <p:grpSpPr>
              <a:xfrm>
                <a:off x="8129825" y="129119"/>
                <a:ext cx="334355" cy="334305"/>
                <a:chOff x="7329443" y="3322343"/>
                <a:chExt cx="777751" cy="777634"/>
              </a:xfrm>
            </p:grpSpPr>
            <p:sp>
              <p:nvSpPr>
                <p:cNvPr id="1007" name="Google Shape;1007;p28"/>
                <p:cNvSpPr/>
                <p:nvPr/>
              </p:nvSpPr>
              <p:spPr>
                <a:xfrm flipH="1">
                  <a:off x="7329443" y="3322343"/>
                  <a:ext cx="777751" cy="777634"/>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8" name="Google Shape;1008;p28"/>
                <p:cNvSpPr/>
                <p:nvPr/>
              </p:nvSpPr>
              <p:spPr>
                <a:xfrm flipH="1">
                  <a:off x="7369679" y="3362581"/>
                  <a:ext cx="697424" cy="697159"/>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9" name="Google Shape;1009;p28"/>
                <p:cNvSpPr/>
                <p:nvPr/>
              </p:nvSpPr>
              <p:spPr>
                <a:xfrm flipH="1">
                  <a:off x="7408617" y="3401377"/>
                  <a:ext cx="619548" cy="619425"/>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0" name="Google Shape;1010;p28"/>
                <p:cNvSpPr txBox="1"/>
                <p:nvPr/>
              </p:nvSpPr>
              <p:spPr>
                <a:xfrm>
                  <a:off x="7388427" y="3393845"/>
                  <a:ext cx="649800" cy="649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2000" strike="noStrike">
                      <a:solidFill>
                        <a:schemeClr val="dk1"/>
                      </a:solidFill>
                      <a:latin typeface="Be Vietnam Pro SemiBold"/>
                      <a:ea typeface="Be Vietnam Pro SemiBold"/>
                      <a:cs typeface="Be Vietnam Pro SemiBold"/>
                      <a:sym typeface="Be Vietnam Pro SemiBold"/>
                    </a:rPr>
                    <a:t>$</a:t>
                  </a:r>
                  <a:endParaRPr sz="2000" strike="noStrike">
                    <a:solidFill>
                      <a:schemeClr val="dk1"/>
                    </a:solidFill>
                    <a:latin typeface="Be Vietnam Pro SemiBold"/>
                    <a:ea typeface="Be Vietnam Pro SemiBold"/>
                    <a:cs typeface="Be Vietnam Pro SemiBold"/>
                    <a:sym typeface="Be Vietnam Pro SemiBold"/>
                  </a:endParaRPr>
                </a:p>
              </p:txBody>
            </p:sp>
          </p:grpSp>
          <p:grpSp>
            <p:nvGrpSpPr>
              <p:cNvPr id="1011" name="Google Shape;1011;p28"/>
              <p:cNvGrpSpPr/>
              <p:nvPr/>
            </p:nvGrpSpPr>
            <p:grpSpPr>
              <a:xfrm>
                <a:off x="8464169" y="445033"/>
                <a:ext cx="486561" cy="486488"/>
                <a:chOff x="7329443" y="3322343"/>
                <a:chExt cx="777751" cy="777634"/>
              </a:xfrm>
            </p:grpSpPr>
            <p:sp>
              <p:nvSpPr>
                <p:cNvPr id="1012" name="Google Shape;1012;p28"/>
                <p:cNvSpPr/>
                <p:nvPr/>
              </p:nvSpPr>
              <p:spPr>
                <a:xfrm flipH="1">
                  <a:off x="7329443" y="3322343"/>
                  <a:ext cx="777751" cy="777634"/>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3" name="Google Shape;1013;p28"/>
                <p:cNvSpPr/>
                <p:nvPr/>
              </p:nvSpPr>
              <p:spPr>
                <a:xfrm flipH="1">
                  <a:off x="7369679" y="3362581"/>
                  <a:ext cx="697424" cy="697159"/>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4" name="Google Shape;1014;p28"/>
                <p:cNvSpPr/>
                <p:nvPr/>
              </p:nvSpPr>
              <p:spPr>
                <a:xfrm flipH="1">
                  <a:off x="7408617" y="3401377"/>
                  <a:ext cx="619548" cy="619425"/>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5" name="Google Shape;1015;p28"/>
                <p:cNvSpPr txBox="1"/>
                <p:nvPr/>
              </p:nvSpPr>
              <p:spPr>
                <a:xfrm>
                  <a:off x="7388427" y="3393845"/>
                  <a:ext cx="649800" cy="6498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2000" strike="noStrike">
                      <a:solidFill>
                        <a:schemeClr val="dk1"/>
                      </a:solidFill>
                      <a:latin typeface="Be Vietnam Pro SemiBold"/>
                      <a:ea typeface="Be Vietnam Pro SemiBold"/>
                      <a:cs typeface="Be Vietnam Pro SemiBold"/>
                      <a:sym typeface="Be Vietnam Pro SemiBold"/>
                    </a:rPr>
                    <a:t>$</a:t>
                  </a:r>
                  <a:endParaRPr sz="2000" strike="noStrike">
                    <a:solidFill>
                      <a:schemeClr val="dk1"/>
                    </a:solidFill>
                    <a:latin typeface="Be Vietnam Pro SemiBold"/>
                    <a:ea typeface="Be Vietnam Pro SemiBold"/>
                    <a:cs typeface="Be Vietnam Pro SemiBold"/>
                    <a:sym typeface="Be Vietnam Pro SemiBold"/>
                  </a:endParaRPr>
                </a:p>
              </p:txBody>
            </p:sp>
          </p:gr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1016" name="Shape 1016"/>
        <p:cNvGrpSpPr/>
        <p:nvPr/>
      </p:nvGrpSpPr>
      <p:grpSpPr>
        <a:xfrm>
          <a:off x="0" y="0"/>
          <a:ext cx="0" cy="0"/>
          <a:chOff x="0" y="0"/>
          <a:chExt cx="0" cy="0"/>
        </a:xfrm>
      </p:grpSpPr>
      <p:sp>
        <p:nvSpPr>
          <p:cNvPr id="1017" name="Google Shape;1017;p29"/>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018" name="Google Shape;1018;p29"/>
          <p:cNvGrpSpPr/>
          <p:nvPr/>
        </p:nvGrpSpPr>
        <p:grpSpPr>
          <a:xfrm>
            <a:off x="25" y="4618550"/>
            <a:ext cx="9144629" cy="532352"/>
            <a:chOff x="25" y="4618550"/>
            <a:chExt cx="9144629" cy="532352"/>
          </a:xfrm>
        </p:grpSpPr>
        <p:grpSp>
          <p:nvGrpSpPr>
            <p:cNvPr id="1019" name="Google Shape;1019;p29"/>
            <p:cNvGrpSpPr/>
            <p:nvPr/>
          </p:nvGrpSpPr>
          <p:grpSpPr>
            <a:xfrm rot="-5400000">
              <a:off x="4426108" y="192467"/>
              <a:ext cx="292463" cy="9144629"/>
              <a:chOff x="217750" y="0"/>
              <a:chExt cx="292433" cy="5143500"/>
            </a:xfrm>
          </p:grpSpPr>
          <p:cxnSp>
            <p:nvCxnSpPr>
              <p:cNvPr id="1020" name="Google Shape;1020;p29"/>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21" name="Google Shape;1021;p29"/>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022" name="Google Shape;1022;p29"/>
            <p:cNvGrpSpPr/>
            <p:nvPr/>
          </p:nvGrpSpPr>
          <p:grpSpPr>
            <a:xfrm>
              <a:off x="292691" y="4618550"/>
              <a:ext cx="2924317" cy="532352"/>
              <a:chOff x="292691" y="4618550"/>
              <a:chExt cx="2924317" cy="532352"/>
            </a:xfrm>
          </p:grpSpPr>
          <p:grpSp>
            <p:nvGrpSpPr>
              <p:cNvPr id="1023" name="Google Shape;1023;p29"/>
              <p:cNvGrpSpPr/>
              <p:nvPr/>
            </p:nvGrpSpPr>
            <p:grpSpPr>
              <a:xfrm>
                <a:off x="292691" y="4618550"/>
                <a:ext cx="1169733" cy="532352"/>
                <a:chOff x="1387483" y="0"/>
                <a:chExt cx="1169733" cy="5143500"/>
              </a:xfrm>
            </p:grpSpPr>
            <p:cxnSp>
              <p:nvCxnSpPr>
                <p:cNvPr id="1024" name="Google Shape;1024;p29"/>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25" name="Google Shape;1025;p29"/>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26" name="Google Shape;1026;p29"/>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27" name="Google Shape;1027;p29"/>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28" name="Google Shape;1028;p29"/>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029" name="Google Shape;1029;p29"/>
              <p:cNvGrpSpPr/>
              <p:nvPr/>
            </p:nvGrpSpPr>
            <p:grpSpPr>
              <a:xfrm>
                <a:off x="1754841" y="4618550"/>
                <a:ext cx="1462167" cy="532352"/>
                <a:chOff x="1387483" y="0"/>
                <a:chExt cx="1462167" cy="5143500"/>
              </a:xfrm>
            </p:grpSpPr>
            <p:cxnSp>
              <p:nvCxnSpPr>
                <p:cNvPr id="1030" name="Google Shape;1030;p29"/>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31" name="Google Shape;1031;p29"/>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32" name="Google Shape;1032;p29"/>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33" name="Google Shape;1033;p29"/>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34" name="Google Shape;1034;p29"/>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35" name="Google Shape;1035;p29"/>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036" name="Google Shape;1036;p29"/>
            <p:cNvGrpSpPr/>
            <p:nvPr/>
          </p:nvGrpSpPr>
          <p:grpSpPr>
            <a:xfrm>
              <a:off x="3509424" y="4618550"/>
              <a:ext cx="2631883" cy="532352"/>
              <a:chOff x="585124" y="4618550"/>
              <a:chExt cx="2631883" cy="532352"/>
            </a:xfrm>
          </p:grpSpPr>
          <p:grpSp>
            <p:nvGrpSpPr>
              <p:cNvPr id="1037" name="Google Shape;1037;p29"/>
              <p:cNvGrpSpPr/>
              <p:nvPr/>
            </p:nvGrpSpPr>
            <p:grpSpPr>
              <a:xfrm>
                <a:off x="585124" y="4618550"/>
                <a:ext cx="877300" cy="532352"/>
                <a:chOff x="1679917" y="0"/>
                <a:chExt cx="877300" cy="5143500"/>
              </a:xfrm>
            </p:grpSpPr>
            <p:cxnSp>
              <p:nvCxnSpPr>
                <p:cNvPr id="1038" name="Google Shape;1038;p29"/>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39" name="Google Shape;1039;p29"/>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40" name="Google Shape;1040;p29"/>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41" name="Google Shape;1041;p29"/>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042" name="Google Shape;1042;p29"/>
              <p:cNvGrpSpPr/>
              <p:nvPr/>
            </p:nvGrpSpPr>
            <p:grpSpPr>
              <a:xfrm>
                <a:off x="1754841" y="4618550"/>
                <a:ext cx="1462167" cy="532352"/>
                <a:chOff x="1387483" y="0"/>
                <a:chExt cx="1462167" cy="5143500"/>
              </a:xfrm>
            </p:grpSpPr>
            <p:cxnSp>
              <p:nvCxnSpPr>
                <p:cNvPr id="1043" name="Google Shape;1043;p29"/>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44" name="Google Shape;1044;p29"/>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45" name="Google Shape;1045;p29"/>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46" name="Google Shape;1046;p29"/>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47" name="Google Shape;1047;p29"/>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48" name="Google Shape;1048;p29"/>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049" name="Google Shape;1049;p29"/>
            <p:cNvGrpSpPr/>
            <p:nvPr/>
          </p:nvGrpSpPr>
          <p:grpSpPr>
            <a:xfrm>
              <a:off x="6433732" y="4618550"/>
              <a:ext cx="2339450" cy="532352"/>
              <a:chOff x="877557" y="4618550"/>
              <a:chExt cx="2339450" cy="532352"/>
            </a:xfrm>
          </p:grpSpPr>
          <p:grpSp>
            <p:nvGrpSpPr>
              <p:cNvPr id="1050" name="Google Shape;1050;p29"/>
              <p:cNvGrpSpPr/>
              <p:nvPr/>
            </p:nvGrpSpPr>
            <p:grpSpPr>
              <a:xfrm>
                <a:off x="877557" y="4618550"/>
                <a:ext cx="584867" cy="532352"/>
                <a:chOff x="1972350" y="0"/>
                <a:chExt cx="584867" cy="5143500"/>
              </a:xfrm>
            </p:grpSpPr>
            <p:cxnSp>
              <p:nvCxnSpPr>
                <p:cNvPr id="1051" name="Google Shape;1051;p29"/>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52" name="Google Shape;1052;p29"/>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53" name="Google Shape;1053;p29"/>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054" name="Google Shape;1054;p29"/>
              <p:cNvGrpSpPr/>
              <p:nvPr/>
            </p:nvGrpSpPr>
            <p:grpSpPr>
              <a:xfrm>
                <a:off x="1754841" y="4618550"/>
                <a:ext cx="1462167" cy="532352"/>
                <a:chOff x="1387483" y="0"/>
                <a:chExt cx="1462167" cy="5143500"/>
              </a:xfrm>
            </p:grpSpPr>
            <p:cxnSp>
              <p:nvCxnSpPr>
                <p:cNvPr id="1055" name="Google Shape;1055;p29"/>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56" name="Google Shape;1056;p29"/>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57" name="Google Shape;1057;p29"/>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58" name="Google Shape;1058;p29"/>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59" name="Google Shape;1059;p29"/>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60" name="Google Shape;1060;p29"/>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061" name="Google Shape;1061;p29"/>
            <p:cNvGrpSpPr/>
            <p:nvPr/>
          </p:nvGrpSpPr>
          <p:grpSpPr>
            <a:xfrm>
              <a:off x="8773182" y="4618550"/>
              <a:ext cx="292433" cy="532352"/>
              <a:chOff x="1972350" y="0"/>
              <a:chExt cx="292433" cy="5143500"/>
            </a:xfrm>
          </p:grpSpPr>
          <p:cxnSp>
            <p:nvCxnSpPr>
              <p:cNvPr id="1062" name="Google Shape;1062;p29"/>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63" name="Google Shape;1063;p29"/>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sp>
        <p:nvSpPr>
          <p:cNvPr id="1064" name="Google Shape;1064;p29"/>
          <p:cNvSpPr txBox="1"/>
          <p:nvPr>
            <p:ph type="title"/>
          </p:nvPr>
        </p:nvSpPr>
        <p:spPr>
          <a:xfrm>
            <a:off x="5719575" y="2174250"/>
            <a:ext cx="2596500" cy="11466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065" name="Google Shape;1065;p29"/>
          <p:cNvSpPr txBox="1"/>
          <p:nvPr>
            <p:ph idx="1" type="subTitle"/>
          </p:nvPr>
        </p:nvSpPr>
        <p:spPr>
          <a:xfrm>
            <a:off x="5719575" y="3434100"/>
            <a:ext cx="2596500" cy="95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066" name="Google Shape;1066;p29"/>
          <p:cNvSpPr/>
          <p:nvPr>
            <p:ph idx="2" type="pic"/>
          </p:nvPr>
        </p:nvSpPr>
        <p:spPr>
          <a:xfrm>
            <a:off x="591625" y="326075"/>
            <a:ext cx="1681500" cy="4049400"/>
          </a:xfrm>
          <a:prstGeom prst="rect">
            <a:avLst/>
          </a:prstGeom>
          <a:noFill/>
          <a:ln>
            <a:noFill/>
          </a:ln>
        </p:spPr>
      </p:sp>
      <p:sp>
        <p:nvSpPr>
          <p:cNvPr id="1067" name="Google Shape;1067;p29"/>
          <p:cNvSpPr/>
          <p:nvPr>
            <p:ph idx="3" type="pic"/>
          </p:nvPr>
        </p:nvSpPr>
        <p:spPr>
          <a:xfrm>
            <a:off x="2476650" y="326075"/>
            <a:ext cx="2898600" cy="2205900"/>
          </a:xfrm>
          <a:prstGeom prst="rect">
            <a:avLst/>
          </a:prstGeom>
          <a:noFill/>
          <a:ln>
            <a:noFill/>
          </a:ln>
        </p:spPr>
      </p:sp>
      <p:sp>
        <p:nvSpPr>
          <p:cNvPr id="1068" name="Google Shape;1068;p29"/>
          <p:cNvSpPr/>
          <p:nvPr>
            <p:ph idx="4" type="pic"/>
          </p:nvPr>
        </p:nvSpPr>
        <p:spPr>
          <a:xfrm>
            <a:off x="2476650" y="2710900"/>
            <a:ext cx="2898600" cy="1650300"/>
          </a:xfrm>
          <a:prstGeom prst="rect">
            <a:avLst/>
          </a:prstGeom>
          <a:noFill/>
          <a:ln>
            <a:noFill/>
          </a:ln>
        </p:spPr>
      </p:sp>
      <p:grpSp>
        <p:nvGrpSpPr>
          <p:cNvPr id="1069" name="Google Shape;1069;p29"/>
          <p:cNvGrpSpPr/>
          <p:nvPr/>
        </p:nvGrpSpPr>
        <p:grpSpPr>
          <a:xfrm>
            <a:off x="8243554" y="130374"/>
            <a:ext cx="839711" cy="872329"/>
            <a:chOff x="8243554" y="130374"/>
            <a:chExt cx="839711" cy="872329"/>
          </a:xfrm>
        </p:grpSpPr>
        <p:sp>
          <p:nvSpPr>
            <p:cNvPr id="1070" name="Google Shape;1070;p29"/>
            <p:cNvSpPr/>
            <p:nvPr/>
          </p:nvSpPr>
          <p:spPr>
            <a:xfrm>
              <a:off x="8674799" y="130374"/>
              <a:ext cx="341854" cy="339991"/>
            </a:xfrm>
            <a:custGeom>
              <a:rect b="b" l="l" r="r" t="t"/>
              <a:pathLst>
                <a:path extrusionOk="0" h="2007" w="2018">
                  <a:moveTo>
                    <a:pt x="1763" y="649"/>
                  </a:moveTo>
                  <a:cubicBezTo>
                    <a:pt x="1745" y="611"/>
                    <a:pt x="1725" y="575"/>
                    <a:pt x="1703" y="542"/>
                  </a:cubicBezTo>
                  <a:lnTo>
                    <a:pt x="1800" y="376"/>
                  </a:lnTo>
                  <a:cubicBezTo>
                    <a:pt x="1765" y="332"/>
                    <a:pt x="1727" y="291"/>
                    <a:pt x="1686" y="254"/>
                  </a:cubicBezTo>
                  <a:lnTo>
                    <a:pt x="1514" y="341"/>
                  </a:lnTo>
                  <a:cubicBezTo>
                    <a:pt x="1448" y="291"/>
                    <a:pt x="1376" y="251"/>
                    <a:pt x="1299" y="222"/>
                  </a:cubicBezTo>
                  <a:lnTo>
                    <a:pt x="1280" y="31"/>
                  </a:lnTo>
                  <a:cubicBezTo>
                    <a:pt x="1227" y="16"/>
                    <a:pt x="1172" y="6"/>
                    <a:pt x="1116" y="0"/>
                  </a:cubicBezTo>
                  <a:lnTo>
                    <a:pt x="1028" y="170"/>
                  </a:lnTo>
                  <a:cubicBezTo>
                    <a:pt x="947" y="168"/>
                    <a:pt x="865" y="178"/>
                    <a:pt x="784" y="201"/>
                  </a:cubicBezTo>
                  <a:lnTo>
                    <a:pt x="657" y="57"/>
                  </a:lnTo>
                  <a:cubicBezTo>
                    <a:pt x="631" y="67"/>
                    <a:pt x="605" y="78"/>
                    <a:pt x="580" y="90"/>
                  </a:cubicBezTo>
                  <a:cubicBezTo>
                    <a:pt x="555" y="102"/>
                    <a:pt x="530" y="115"/>
                    <a:pt x="506" y="128"/>
                  </a:cubicBezTo>
                  <a:lnTo>
                    <a:pt x="535" y="318"/>
                  </a:lnTo>
                  <a:cubicBezTo>
                    <a:pt x="466" y="366"/>
                    <a:pt x="406" y="423"/>
                    <a:pt x="356" y="486"/>
                  </a:cubicBezTo>
                  <a:lnTo>
                    <a:pt x="168" y="445"/>
                  </a:lnTo>
                  <a:cubicBezTo>
                    <a:pt x="137" y="491"/>
                    <a:pt x="110" y="540"/>
                    <a:pt x="88" y="591"/>
                  </a:cubicBezTo>
                  <a:lnTo>
                    <a:pt x="223" y="728"/>
                  </a:lnTo>
                  <a:cubicBezTo>
                    <a:pt x="196" y="805"/>
                    <a:pt x="180" y="886"/>
                    <a:pt x="177" y="969"/>
                  </a:cubicBezTo>
                  <a:lnTo>
                    <a:pt x="0" y="1046"/>
                  </a:lnTo>
                  <a:cubicBezTo>
                    <a:pt x="3" y="1101"/>
                    <a:pt x="10" y="1156"/>
                    <a:pt x="21" y="1211"/>
                  </a:cubicBezTo>
                  <a:lnTo>
                    <a:pt x="211" y="1242"/>
                  </a:lnTo>
                  <a:cubicBezTo>
                    <a:pt x="223" y="1281"/>
                    <a:pt x="237" y="1319"/>
                    <a:pt x="255" y="1357"/>
                  </a:cubicBezTo>
                  <a:cubicBezTo>
                    <a:pt x="273" y="1395"/>
                    <a:pt x="293" y="1431"/>
                    <a:pt x="315" y="1465"/>
                  </a:cubicBezTo>
                  <a:lnTo>
                    <a:pt x="218" y="1630"/>
                  </a:lnTo>
                  <a:cubicBezTo>
                    <a:pt x="253" y="1675"/>
                    <a:pt x="291" y="1715"/>
                    <a:pt x="332" y="1752"/>
                  </a:cubicBezTo>
                  <a:lnTo>
                    <a:pt x="504" y="1666"/>
                  </a:lnTo>
                  <a:cubicBezTo>
                    <a:pt x="570" y="1716"/>
                    <a:pt x="642" y="1755"/>
                    <a:pt x="719" y="1784"/>
                  </a:cubicBezTo>
                  <a:lnTo>
                    <a:pt x="738" y="1975"/>
                  </a:lnTo>
                  <a:cubicBezTo>
                    <a:pt x="791" y="1990"/>
                    <a:pt x="846" y="2001"/>
                    <a:pt x="902" y="2007"/>
                  </a:cubicBezTo>
                  <a:lnTo>
                    <a:pt x="990" y="1836"/>
                  </a:lnTo>
                  <a:cubicBezTo>
                    <a:pt x="1071" y="1838"/>
                    <a:pt x="1153" y="1828"/>
                    <a:pt x="1234" y="1805"/>
                  </a:cubicBezTo>
                  <a:lnTo>
                    <a:pt x="1361" y="1949"/>
                  </a:lnTo>
                  <a:cubicBezTo>
                    <a:pt x="1387" y="1939"/>
                    <a:pt x="1413" y="1929"/>
                    <a:pt x="1438" y="1917"/>
                  </a:cubicBezTo>
                  <a:cubicBezTo>
                    <a:pt x="1463" y="1905"/>
                    <a:pt x="1488" y="1892"/>
                    <a:pt x="1512" y="1878"/>
                  </a:cubicBezTo>
                  <a:lnTo>
                    <a:pt x="1483" y="1688"/>
                  </a:lnTo>
                  <a:cubicBezTo>
                    <a:pt x="1552" y="1641"/>
                    <a:pt x="1612" y="1584"/>
                    <a:pt x="1662" y="1520"/>
                  </a:cubicBezTo>
                  <a:lnTo>
                    <a:pt x="1850" y="1561"/>
                  </a:lnTo>
                  <a:cubicBezTo>
                    <a:pt x="1881" y="1515"/>
                    <a:pt x="1908" y="1466"/>
                    <a:pt x="1930" y="1415"/>
                  </a:cubicBezTo>
                  <a:lnTo>
                    <a:pt x="1795" y="1279"/>
                  </a:lnTo>
                  <a:cubicBezTo>
                    <a:pt x="1822" y="1201"/>
                    <a:pt x="1838" y="1120"/>
                    <a:pt x="1841" y="1038"/>
                  </a:cubicBezTo>
                  <a:lnTo>
                    <a:pt x="2018" y="961"/>
                  </a:lnTo>
                  <a:cubicBezTo>
                    <a:pt x="2015" y="905"/>
                    <a:pt x="2008" y="850"/>
                    <a:pt x="1997" y="795"/>
                  </a:cubicBezTo>
                  <a:lnTo>
                    <a:pt x="1807" y="764"/>
                  </a:lnTo>
                  <a:cubicBezTo>
                    <a:pt x="1795" y="725"/>
                    <a:pt x="1781" y="687"/>
                    <a:pt x="1763" y="649"/>
                  </a:cubicBezTo>
                  <a:moveTo>
                    <a:pt x="1220" y="1453"/>
                  </a:moveTo>
                  <a:cubicBezTo>
                    <a:pt x="972" y="1570"/>
                    <a:pt x="676" y="1463"/>
                    <a:pt x="559" y="1214"/>
                  </a:cubicBezTo>
                  <a:cubicBezTo>
                    <a:pt x="442" y="966"/>
                    <a:pt x="550" y="670"/>
                    <a:pt x="798" y="553"/>
                  </a:cubicBezTo>
                  <a:cubicBezTo>
                    <a:pt x="1047" y="437"/>
                    <a:pt x="1342" y="543"/>
                    <a:pt x="1459" y="792"/>
                  </a:cubicBezTo>
                  <a:cubicBezTo>
                    <a:pt x="1576" y="1040"/>
                    <a:pt x="1469" y="1336"/>
                    <a:pt x="1220" y="1453"/>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1" name="Google Shape;1071;p29"/>
            <p:cNvSpPr/>
            <p:nvPr/>
          </p:nvSpPr>
          <p:spPr>
            <a:xfrm>
              <a:off x="8849500" y="539497"/>
              <a:ext cx="233765" cy="232501"/>
            </a:xfrm>
            <a:custGeom>
              <a:rect b="b" l="l" r="r" t="t"/>
              <a:pathLst>
                <a:path extrusionOk="0" h="2007" w="2018">
                  <a:moveTo>
                    <a:pt x="1763" y="649"/>
                  </a:moveTo>
                  <a:cubicBezTo>
                    <a:pt x="1745" y="611"/>
                    <a:pt x="1725" y="575"/>
                    <a:pt x="1703" y="542"/>
                  </a:cubicBezTo>
                  <a:lnTo>
                    <a:pt x="1800" y="376"/>
                  </a:lnTo>
                  <a:cubicBezTo>
                    <a:pt x="1765" y="332"/>
                    <a:pt x="1727" y="291"/>
                    <a:pt x="1686" y="254"/>
                  </a:cubicBezTo>
                  <a:lnTo>
                    <a:pt x="1514" y="341"/>
                  </a:lnTo>
                  <a:cubicBezTo>
                    <a:pt x="1448" y="291"/>
                    <a:pt x="1376" y="251"/>
                    <a:pt x="1299" y="222"/>
                  </a:cubicBezTo>
                  <a:lnTo>
                    <a:pt x="1280" y="31"/>
                  </a:lnTo>
                  <a:cubicBezTo>
                    <a:pt x="1227" y="16"/>
                    <a:pt x="1172" y="6"/>
                    <a:pt x="1116" y="0"/>
                  </a:cubicBezTo>
                  <a:lnTo>
                    <a:pt x="1028" y="170"/>
                  </a:lnTo>
                  <a:cubicBezTo>
                    <a:pt x="947" y="168"/>
                    <a:pt x="865" y="178"/>
                    <a:pt x="784" y="201"/>
                  </a:cubicBezTo>
                  <a:lnTo>
                    <a:pt x="657" y="57"/>
                  </a:lnTo>
                  <a:cubicBezTo>
                    <a:pt x="631" y="67"/>
                    <a:pt x="605" y="78"/>
                    <a:pt x="580" y="90"/>
                  </a:cubicBezTo>
                  <a:cubicBezTo>
                    <a:pt x="555" y="102"/>
                    <a:pt x="530" y="115"/>
                    <a:pt x="506" y="128"/>
                  </a:cubicBezTo>
                  <a:lnTo>
                    <a:pt x="535" y="318"/>
                  </a:lnTo>
                  <a:cubicBezTo>
                    <a:pt x="466" y="366"/>
                    <a:pt x="406" y="423"/>
                    <a:pt x="356" y="486"/>
                  </a:cubicBezTo>
                  <a:lnTo>
                    <a:pt x="168" y="445"/>
                  </a:lnTo>
                  <a:cubicBezTo>
                    <a:pt x="137" y="491"/>
                    <a:pt x="110" y="540"/>
                    <a:pt x="88" y="591"/>
                  </a:cubicBezTo>
                  <a:lnTo>
                    <a:pt x="223" y="728"/>
                  </a:lnTo>
                  <a:cubicBezTo>
                    <a:pt x="196" y="805"/>
                    <a:pt x="180" y="886"/>
                    <a:pt x="177" y="969"/>
                  </a:cubicBezTo>
                  <a:lnTo>
                    <a:pt x="0" y="1046"/>
                  </a:lnTo>
                  <a:cubicBezTo>
                    <a:pt x="3" y="1101"/>
                    <a:pt x="10" y="1156"/>
                    <a:pt x="21" y="1211"/>
                  </a:cubicBezTo>
                  <a:lnTo>
                    <a:pt x="211" y="1242"/>
                  </a:lnTo>
                  <a:cubicBezTo>
                    <a:pt x="223" y="1281"/>
                    <a:pt x="237" y="1319"/>
                    <a:pt x="255" y="1357"/>
                  </a:cubicBezTo>
                  <a:cubicBezTo>
                    <a:pt x="273" y="1395"/>
                    <a:pt x="293" y="1431"/>
                    <a:pt x="315" y="1465"/>
                  </a:cubicBezTo>
                  <a:lnTo>
                    <a:pt x="218" y="1630"/>
                  </a:lnTo>
                  <a:cubicBezTo>
                    <a:pt x="253" y="1675"/>
                    <a:pt x="291" y="1715"/>
                    <a:pt x="332" y="1752"/>
                  </a:cubicBezTo>
                  <a:lnTo>
                    <a:pt x="504" y="1666"/>
                  </a:lnTo>
                  <a:cubicBezTo>
                    <a:pt x="570" y="1716"/>
                    <a:pt x="642" y="1755"/>
                    <a:pt x="719" y="1784"/>
                  </a:cubicBezTo>
                  <a:lnTo>
                    <a:pt x="738" y="1975"/>
                  </a:lnTo>
                  <a:cubicBezTo>
                    <a:pt x="791" y="1990"/>
                    <a:pt x="846" y="2001"/>
                    <a:pt x="902" y="2007"/>
                  </a:cubicBezTo>
                  <a:lnTo>
                    <a:pt x="990" y="1836"/>
                  </a:lnTo>
                  <a:cubicBezTo>
                    <a:pt x="1071" y="1838"/>
                    <a:pt x="1153" y="1828"/>
                    <a:pt x="1234" y="1805"/>
                  </a:cubicBezTo>
                  <a:lnTo>
                    <a:pt x="1361" y="1949"/>
                  </a:lnTo>
                  <a:cubicBezTo>
                    <a:pt x="1387" y="1939"/>
                    <a:pt x="1413" y="1929"/>
                    <a:pt x="1438" y="1917"/>
                  </a:cubicBezTo>
                  <a:cubicBezTo>
                    <a:pt x="1463" y="1905"/>
                    <a:pt x="1488" y="1892"/>
                    <a:pt x="1512" y="1878"/>
                  </a:cubicBezTo>
                  <a:lnTo>
                    <a:pt x="1483" y="1688"/>
                  </a:lnTo>
                  <a:cubicBezTo>
                    <a:pt x="1552" y="1641"/>
                    <a:pt x="1612" y="1584"/>
                    <a:pt x="1662" y="1520"/>
                  </a:cubicBezTo>
                  <a:lnTo>
                    <a:pt x="1850" y="1561"/>
                  </a:lnTo>
                  <a:cubicBezTo>
                    <a:pt x="1881" y="1515"/>
                    <a:pt x="1908" y="1466"/>
                    <a:pt x="1930" y="1415"/>
                  </a:cubicBezTo>
                  <a:lnTo>
                    <a:pt x="1795" y="1279"/>
                  </a:lnTo>
                  <a:cubicBezTo>
                    <a:pt x="1822" y="1201"/>
                    <a:pt x="1838" y="1120"/>
                    <a:pt x="1841" y="1038"/>
                  </a:cubicBezTo>
                  <a:lnTo>
                    <a:pt x="2018" y="961"/>
                  </a:lnTo>
                  <a:cubicBezTo>
                    <a:pt x="2015" y="905"/>
                    <a:pt x="2008" y="850"/>
                    <a:pt x="1997" y="795"/>
                  </a:cubicBezTo>
                  <a:lnTo>
                    <a:pt x="1807" y="764"/>
                  </a:lnTo>
                  <a:cubicBezTo>
                    <a:pt x="1795" y="725"/>
                    <a:pt x="1781" y="687"/>
                    <a:pt x="1763" y="649"/>
                  </a:cubicBezTo>
                  <a:moveTo>
                    <a:pt x="1220" y="1453"/>
                  </a:moveTo>
                  <a:cubicBezTo>
                    <a:pt x="972" y="1570"/>
                    <a:pt x="676" y="1463"/>
                    <a:pt x="559" y="1214"/>
                  </a:cubicBezTo>
                  <a:cubicBezTo>
                    <a:pt x="442" y="966"/>
                    <a:pt x="550" y="670"/>
                    <a:pt x="798" y="553"/>
                  </a:cubicBezTo>
                  <a:cubicBezTo>
                    <a:pt x="1047" y="437"/>
                    <a:pt x="1342" y="543"/>
                    <a:pt x="1459" y="792"/>
                  </a:cubicBezTo>
                  <a:cubicBezTo>
                    <a:pt x="1576" y="1040"/>
                    <a:pt x="1469" y="1336"/>
                    <a:pt x="1220" y="14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072" name="Google Shape;1072;p29"/>
            <p:cNvGrpSpPr/>
            <p:nvPr/>
          </p:nvGrpSpPr>
          <p:grpSpPr>
            <a:xfrm>
              <a:off x="8243554" y="470378"/>
              <a:ext cx="532450" cy="532325"/>
              <a:chOff x="833034" y="460460"/>
              <a:chExt cx="512612" cy="512443"/>
            </a:xfrm>
          </p:grpSpPr>
          <p:sp>
            <p:nvSpPr>
              <p:cNvPr id="1073" name="Google Shape;1073;p29"/>
              <p:cNvSpPr/>
              <p:nvPr/>
            </p:nvSpPr>
            <p:spPr>
              <a:xfrm>
                <a:off x="833034" y="460460"/>
                <a:ext cx="512612" cy="512443"/>
              </a:xfrm>
              <a:custGeom>
                <a:rect b="b" l="l" r="r" t="t"/>
                <a:pathLst>
                  <a:path extrusionOk="0" h="3025" w="3026">
                    <a:moveTo>
                      <a:pt x="2583" y="443"/>
                    </a:moveTo>
                    <a:cubicBezTo>
                      <a:pt x="2771" y="631"/>
                      <a:pt x="2906" y="865"/>
                      <a:pt x="2975" y="1121"/>
                    </a:cubicBezTo>
                    <a:cubicBezTo>
                      <a:pt x="3044" y="1378"/>
                      <a:pt x="3044" y="1649"/>
                      <a:pt x="2975" y="1905"/>
                    </a:cubicBezTo>
                    <a:cubicBezTo>
                      <a:pt x="2906" y="2162"/>
                      <a:pt x="2771" y="2395"/>
                      <a:pt x="2583" y="2583"/>
                    </a:cubicBezTo>
                    <a:cubicBezTo>
                      <a:pt x="2395" y="2771"/>
                      <a:pt x="2161" y="2906"/>
                      <a:pt x="1905" y="2974"/>
                    </a:cubicBezTo>
                    <a:cubicBezTo>
                      <a:pt x="1648" y="3043"/>
                      <a:pt x="1378" y="3043"/>
                      <a:pt x="1122" y="2974"/>
                    </a:cubicBezTo>
                    <a:cubicBezTo>
                      <a:pt x="865" y="2906"/>
                      <a:pt x="631" y="2771"/>
                      <a:pt x="444" y="2583"/>
                    </a:cubicBezTo>
                    <a:cubicBezTo>
                      <a:pt x="256" y="2395"/>
                      <a:pt x="121" y="2161"/>
                      <a:pt x="52" y="1905"/>
                    </a:cubicBezTo>
                    <a:cubicBezTo>
                      <a:pt x="-17" y="1648"/>
                      <a:pt x="-17" y="1378"/>
                      <a:pt x="52" y="1121"/>
                    </a:cubicBezTo>
                    <a:cubicBezTo>
                      <a:pt x="121" y="865"/>
                      <a:pt x="256" y="631"/>
                      <a:pt x="444" y="443"/>
                    </a:cubicBezTo>
                    <a:cubicBezTo>
                      <a:pt x="631" y="255"/>
                      <a:pt x="865" y="120"/>
                      <a:pt x="1122" y="52"/>
                    </a:cubicBezTo>
                    <a:cubicBezTo>
                      <a:pt x="1378" y="-17"/>
                      <a:pt x="1648" y="-17"/>
                      <a:pt x="1905" y="52"/>
                    </a:cubicBezTo>
                    <a:cubicBezTo>
                      <a:pt x="2161" y="120"/>
                      <a:pt x="2395" y="255"/>
                      <a:pt x="2583" y="44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4" name="Google Shape;1074;p29"/>
              <p:cNvSpPr/>
              <p:nvPr/>
            </p:nvSpPr>
            <p:spPr>
              <a:xfrm>
                <a:off x="885347" y="512607"/>
                <a:ext cx="408322" cy="408322"/>
              </a:xfrm>
              <a:custGeom>
                <a:rect b="b" l="l" r="r" t="t"/>
                <a:pathLst>
                  <a:path extrusionOk="0" h="2266" w="2266">
                    <a:moveTo>
                      <a:pt x="2266" y="1133"/>
                    </a:moveTo>
                    <a:cubicBezTo>
                      <a:pt x="2266" y="1332"/>
                      <a:pt x="2213" y="1528"/>
                      <a:pt x="2114" y="1700"/>
                    </a:cubicBezTo>
                    <a:cubicBezTo>
                      <a:pt x="2014" y="1873"/>
                      <a:pt x="1871" y="2015"/>
                      <a:pt x="1699" y="2114"/>
                    </a:cubicBezTo>
                    <a:cubicBezTo>
                      <a:pt x="1527" y="2214"/>
                      <a:pt x="1331" y="2266"/>
                      <a:pt x="1133" y="2266"/>
                    </a:cubicBezTo>
                    <a:cubicBezTo>
                      <a:pt x="934" y="2266"/>
                      <a:pt x="738" y="2214"/>
                      <a:pt x="566" y="2114"/>
                    </a:cubicBezTo>
                    <a:cubicBezTo>
                      <a:pt x="394" y="2015"/>
                      <a:pt x="250" y="1873"/>
                      <a:pt x="151" y="1700"/>
                    </a:cubicBezTo>
                    <a:cubicBezTo>
                      <a:pt x="51" y="1528"/>
                      <a:pt x="0" y="1332"/>
                      <a:pt x="0" y="1133"/>
                    </a:cubicBezTo>
                    <a:cubicBezTo>
                      <a:pt x="0" y="934"/>
                      <a:pt x="52" y="739"/>
                      <a:pt x="151" y="567"/>
                    </a:cubicBezTo>
                    <a:cubicBezTo>
                      <a:pt x="251" y="394"/>
                      <a:pt x="394" y="252"/>
                      <a:pt x="566" y="152"/>
                    </a:cubicBezTo>
                    <a:cubicBezTo>
                      <a:pt x="738" y="53"/>
                      <a:pt x="934" y="0"/>
                      <a:pt x="1133" y="0"/>
                    </a:cubicBezTo>
                    <a:cubicBezTo>
                      <a:pt x="1331" y="0"/>
                      <a:pt x="1527" y="53"/>
                      <a:pt x="1699" y="152"/>
                    </a:cubicBezTo>
                    <a:cubicBezTo>
                      <a:pt x="1871" y="252"/>
                      <a:pt x="2014" y="394"/>
                      <a:pt x="2114" y="567"/>
                    </a:cubicBezTo>
                    <a:cubicBezTo>
                      <a:pt x="2213" y="739"/>
                      <a:pt x="2266" y="934"/>
                      <a:pt x="2266" y="1133"/>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5" name="Google Shape;1075;p29"/>
              <p:cNvSpPr txBox="1"/>
              <p:nvPr/>
            </p:nvSpPr>
            <p:spPr>
              <a:xfrm>
                <a:off x="974625" y="524850"/>
                <a:ext cx="230100" cy="3840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2000" strike="noStrike">
                    <a:solidFill>
                      <a:schemeClr val="accent2"/>
                    </a:solidFill>
                    <a:latin typeface="Be Vietnam Pro SemiBold"/>
                    <a:ea typeface="Be Vietnam Pro SemiBold"/>
                    <a:cs typeface="Be Vietnam Pro SemiBold"/>
                    <a:sym typeface="Be Vietnam Pro SemiBold"/>
                  </a:rPr>
                  <a:t>$</a:t>
                </a:r>
                <a:endParaRPr sz="2000" strike="noStrike">
                  <a:solidFill>
                    <a:schemeClr val="accent2"/>
                  </a:solidFill>
                  <a:latin typeface="Be Vietnam Pro SemiBold"/>
                  <a:ea typeface="Be Vietnam Pro SemiBold"/>
                  <a:cs typeface="Be Vietnam Pro SemiBold"/>
                  <a:sym typeface="Be Vietnam Pro SemiBold"/>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076" name="Shape 1076"/>
        <p:cNvGrpSpPr/>
        <p:nvPr/>
      </p:nvGrpSpPr>
      <p:grpSpPr>
        <a:xfrm>
          <a:off x="0" y="0"/>
          <a:ext cx="0" cy="0"/>
          <a:chOff x="0" y="0"/>
          <a:chExt cx="0" cy="0"/>
        </a:xfrm>
      </p:grpSpPr>
      <p:sp>
        <p:nvSpPr>
          <p:cNvPr id="1077" name="Google Shape;1077;p30"/>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078" name="Google Shape;1078;p30"/>
          <p:cNvGrpSpPr/>
          <p:nvPr/>
        </p:nvGrpSpPr>
        <p:grpSpPr>
          <a:xfrm flipH="1">
            <a:off x="8558958" y="-200"/>
            <a:ext cx="585042" cy="5143500"/>
            <a:chOff x="33" y="-200"/>
            <a:chExt cx="585042" cy="5143500"/>
          </a:xfrm>
        </p:grpSpPr>
        <p:grpSp>
          <p:nvGrpSpPr>
            <p:cNvPr id="1079" name="Google Shape;1079;p30"/>
            <p:cNvGrpSpPr/>
            <p:nvPr/>
          </p:nvGrpSpPr>
          <p:grpSpPr>
            <a:xfrm>
              <a:off x="33" y="232075"/>
              <a:ext cx="584933" cy="4678945"/>
              <a:chOff x="2338692" y="232081"/>
              <a:chExt cx="584816" cy="4678945"/>
            </a:xfrm>
          </p:grpSpPr>
          <p:grpSp>
            <p:nvGrpSpPr>
              <p:cNvPr id="1080" name="Google Shape;1080;p30"/>
              <p:cNvGrpSpPr/>
              <p:nvPr/>
            </p:nvGrpSpPr>
            <p:grpSpPr>
              <a:xfrm rot="-5400000">
                <a:off x="1461367" y="1109406"/>
                <a:ext cx="2339467" cy="584816"/>
                <a:chOff x="217750" y="0"/>
                <a:chExt cx="2339467" cy="5143500"/>
              </a:xfrm>
            </p:grpSpPr>
            <p:cxnSp>
              <p:nvCxnSpPr>
                <p:cNvPr id="1081" name="Google Shape;1081;p30"/>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82" name="Google Shape;1082;p30"/>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83" name="Google Shape;1083;p30"/>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84" name="Google Shape;1084;p30"/>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85" name="Google Shape;1085;p30"/>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86" name="Google Shape;1086;p30"/>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87" name="Google Shape;1087;p30"/>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88" name="Google Shape;1088;p30"/>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89" name="Google Shape;1089;p30"/>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090" name="Google Shape;1090;p30"/>
              <p:cNvGrpSpPr/>
              <p:nvPr/>
            </p:nvGrpSpPr>
            <p:grpSpPr>
              <a:xfrm rot="-5400000">
                <a:off x="1607583" y="3595101"/>
                <a:ext cx="2047033" cy="584816"/>
                <a:chOff x="217750" y="0"/>
                <a:chExt cx="2047033" cy="5143500"/>
              </a:xfrm>
            </p:grpSpPr>
            <p:cxnSp>
              <p:nvCxnSpPr>
                <p:cNvPr id="1091" name="Google Shape;1091;p30"/>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92" name="Google Shape;1092;p30"/>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93" name="Google Shape;1093;p30"/>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94" name="Google Shape;1094;p30"/>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95" name="Google Shape;1095;p30"/>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96" name="Google Shape;1096;p30"/>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97" name="Google Shape;1097;p30"/>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098" name="Google Shape;1098;p30"/>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099" name="Google Shape;1099;p30"/>
            <p:cNvGrpSpPr/>
            <p:nvPr/>
          </p:nvGrpSpPr>
          <p:grpSpPr>
            <a:xfrm>
              <a:off x="292642" y="-200"/>
              <a:ext cx="292433" cy="5143500"/>
              <a:chOff x="2557217" y="0"/>
              <a:chExt cx="292433" cy="5143500"/>
            </a:xfrm>
          </p:grpSpPr>
          <p:cxnSp>
            <p:nvCxnSpPr>
              <p:cNvPr id="1100" name="Google Shape;1100;p30"/>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01" name="Google Shape;1101;p30"/>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102" name="Google Shape;1102;p30"/>
          <p:cNvGrpSpPr/>
          <p:nvPr/>
        </p:nvGrpSpPr>
        <p:grpSpPr>
          <a:xfrm>
            <a:off x="-38529" y="3442537"/>
            <a:ext cx="9051080" cy="2105855"/>
            <a:chOff x="-38529" y="3442537"/>
            <a:chExt cx="9051080" cy="2105855"/>
          </a:xfrm>
        </p:grpSpPr>
        <p:grpSp>
          <p:nvGrpSpPr>
            <p:cNvPr id="1103" name="Google Shape;1103;p30"/>
            <p:cNvGrpSpPr/>
            <p:nvPr/>
          </p:nvGrpSpPr>
          <p:grpSpPr>
            <a:xfrm flipH="1" rot="-127622">
              <a:off x="-234" y="3456389"/>
              <a:ext cx="785021" cy="2078151"/>
              <a:chOff x="5475285" y="1187261"/>
              <a:chExt cx="844526" cy="2235675"/>
            </a:xfrm>
          </p:grpSpPr>
          <p:sp>
            <p:nvSpPr>
              <p:cNvPr id="1104" name="Google Shape;1104;p30"/>
              <p:cNvSpPr/>
              <p:nvPr/>
            </p:nvSpPr>
            <p:spPr>
              <a:xfrm rot="1893149">
                <a:off x="5813699" y="1836739"/>
                <a:ext cx="325939" cy="399500"/>
              </a:xfrm>
              <a:custGeom>
                <a:rect b="b" l="l" r="r" t="t"/>
                <a:pathLst>
                  <a:path extrusionOk="0" h="2080" w="1697">
                    <a:moveTo>
                      <a:pt x="173" y="284"/>
                    </a:moveTo>
                    <a:cubicBezTo>
                      <a:pt x="173" y="284"/>
                      <a:pt x="285" y="-75"/>
                      <a:pt x="662" y="15"/>
                    </a:cubicBezTo>
                    <a:cubicBezTo>
                      <a:pt x="1039" y="105"/>
                      <a:pt x="1016" y="513"/>
                      <a:pt x="1112" y="591"/>
                    </a:cubicBezTo>
                    <a:cubicBezTo>
                      <a:pt x="1208" y="669"/>
                      <a:pt x="1553" y="773"/>
                      <a:pt x="1651" y="1040"/>
                    </a:cubicBezTo>
                    <a:cubicBezTo>
                      <a:pt x="1743" y="1294"/>
                      <a:pt x="1726" y="1725"/>
                      <a:pt x="1322" y="1953"/>
                    </a:cubicBezTo>
                    <a:cubicBezTo>
                      <a:pt x="837" y="2227"/>
                      <a:pt x="119" y="2014"/>
                      <a:pt x="59" y="1704"/>
                    </a:cubicBezTo>
                    <a:cubicBezTo>
                      <a:pt x="-1" y="1393"/>
                      <a:pt x="-43" y="944"/>
                      <a:pt x="71" y="711"/>
                    </a:cubicBezTo>
                    <a:cubicBezTo>
                      <a:pt x="185" y="477"/>
                      <a:pt x="173" y="284"/>
                      <a:pt x="173" y="28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5" name="Google Shape;1105;p30"/>
              <p:cNvSpPr/>
              <p:nvPr/>
            </p:nvSpPr>
            <p:spPr>
              <a:xfrm>
                <a:off x="5756473" y="3331512"/>
                <a:ext cx="221646" cy="91424"/>
              </a:xfrm>
              <a:custGeom>
                <a:rect b="b" l="l" r="r" t="t"/>
                <a:pathLst>
                  <a:path extrusionOk="0" h="476" w="1154">
                    <a:moveTo>
                      <a:pt x="671" y="12"/>
                    </a:moveTo>
                    <a:cubicBezTo>
                      <a:pt x="648" y="47"/>
                      <a:pt x="-12" y="318"/>
                      <a:pt x="0" y="412"/>
                    </a:cubicBezTo>
                    <a:cubicBezTo>
                      <a:pt x="12" y="506"/>
                      <a:pt x="1083" y="483"/>
                      <a:pt x="1142" y="424"/>
                    </a:cubicBezTo>
                    <a:cubicBezTo>
                      <a:pt x="1201" y="365"/>
                      <a:pt x="1024" y="0"/>
                      <a:pt x="1024" y="0"/>
                    </a:cubicBezTo>
                    <a:lnTo>
                      <a:pt x="671" y="12"/>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6" name="Google Shape;1106;p30"/>
              <p:cNvSpPr/>
              <p:nvPr/>
            </p:nvSpPr>
            <p:spPr>
              <a:xfrm>
                <a:off x="6225506" y="3235670"/>
                <a:ext cx="94305" cy="174205"/>
              </a:xfrm>
              <a:custGeom>
                <a:rect b="b" l="l" r="r" t="t"/>
                <a:pathLst>
                  <a:path extrusionOk="0" h="907" w="491">
                    <a:moveTo>
                      <a:pt x="77" y="146"/>
                    </a:moveTo>
                    <a:cubicBezTo>
                      <a:pt x="77" y="146"/>
                      <a:pt x="-49" y="793"/>
                      <a:pt x="22" y="876"/>
                    </a:cubicBezTo>
                    <a:cubicBezTo>
                      <a:pt x="93" y="958"/>
                      <a:pt x="305" y="873"/>
                      <a:pt x="446" y="684"/>
                    </a:cubicBezTo>
                    <a:cubicBezTo>
                      <a:pt x="587" y="496"/>
                      <a:pt x="352" y="0"/>
                      <a:pt x="352" y="0"/>
                    </a:cubicBezTo>
                    <a:lnTo>
                      <a:pt x="77" y="14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7" name="Google Shape;1107;p30"/>
              <p:cNvSpPr/>
              <p:nvPr/>
            </p:nvSpPr>
            <p:spPr>
              <a:xfrm>
                <a:off x="5806027" y="2515414"/>
                <a:ext cx="497647" cy="832036"/>
              </a:xfrm>
              <a:custGeom>
                <a:rect b="b" l="l" r="r" t="t"/>
                <a:pathLst>
                  <a:path extrusionOk="0" h="4332" w="2591">
                    <a:moveTo>
                      <a:pt x="1" y="188"/>
                    </a:moveTo>
                    <a:cubicBezTo>
                      <a:pt x="1" y="188"/>
                      <a:pt x="-14" y="1181"/>
                      <a:pt x="72" y="2284"/>
                    </a:cubicBezTo>
                    <a:cubicBezTo>
                      <a:pt x="166" y="3496"/>
                      <a:pt x="366" y="4332"/>
                      <a:pt x="366" y="4332"/>
                    </a:cubicBezTo>
                    <a:lnTo>
                      <a:pt x="811" y="4311"/>
                    </a:lnTo>
                    <a:cubicBezTo>
                      <a:pt x="811" y="4311"/>
                      <a:pt x="762" y="3510"/>
                      <a:pt x="743" y="2648"/>
                    </a:cubicBezTo>
                    <a:cubicBezTo>
                      <a:pt x="724" y="1786"/>
                      <a:pt x="707" y="800"/>
                      <a:pt x="707" y="800"/>
                    </a:cubicBezTo>
                    <a:cubicBezTo>
                      <a:pt x="707" y="800"/>
                      <a:pt x="919" y="1989"/>
                      <a:pt x="1390" y="2919"/>
                    </a:cubicBezTo>
                    <a:cubicBezTo>
                      <a:pt x="1785" y="3699"/>
                      <a:pt x="2226" y="4037"/>
                      <a:pt x="2226" y="4037"/>
                    </a:cubicBezTo>
                    <a:lnTo>
                      <a:pt x="2591" y="3814"/>
                    </a:lnTo>
                    <a:cubicBezTo>
                      <a:pt x="2591" y="3814"/>
                      <a:pt x="1967" y="2731"/>
                      <a:pt x="1696" y="1789"/>
                    </a:cubicBezTo>
                    <a:cubicBezTo>
                      <a:pt x="1425" y="847"/>
                      <a:pt x="1284" y="0"/>
                      <a:pt x="1284" y="0"/>
                    </a:cubicBezTo>
                    <a:lnTo>
                      <a:pt x="1" y="188"/>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08" name="Google Shape;1108;p30"/>
              <p:cNvSpPr/>
              <p:nvPr/>
            </p:nvSpPr>
            <p:spPr>
              <a:xfrm>
                <a:off x="5743221" y="1730623"/>
                <a:ext cx="267358" cy="419667"/>
              </a:xfrm>
              <a:custGeom>
                <a:rect b="b" l="l" r="r" t="t"/>
                <a:pathLst>
                  <a:path extrusionOk="0" h="2185" w="1392">
                    <a:moveTo>
                      <a:pt x="0" y="15"/>
                    </a:moveTo>
                    <a:cubicBezTo>
                      <a:pt x="0" y="15"/>
                      <a:pt x="-10" y="554"/>
                      <a:pt x="146" y="1107"/>
                    </a:cubicBezTo>
                    <a:cubicBezTo>
                      <a:pt x="303" y="1660"/>
                      <a:pt x="664" y="2185"/>
                      <a:pt x="664" y="2185"/>
                    </a:cubicBezTo>
                    <a:lnTo>
                      <a:pt x="1392" y="2096"/>
                    </a:lnTo>
                    <a:cubicBezTo>
                      <a:pt x="1392" y="2096"/>
                      <a:pt x="843" y="1379"/>
                      <a:pt x="663" y="984"/>
                    </a:cubicBezTo>
                    <a:cubicBezTo>
                      <a:pt x="483" y="588"/>
                      <a:pt x="319" y="0"/>
                      <a:pt x="319" y="0"/>
                    </a:cubicBezTo>
                    <a:lnTo>
                      <a:pt x="0" y="15"/>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09" name="Google Shape;1109;p30"/>
              <p:cNvSpPr/>
              <p:nvPr/>
            </p:nvSpPr>
            <p:spPr>
              <a:xfrm>
                <a:off x="5781546" y="2060299"/>
                <a:ext cx="285220" cy="511668"/>
              </a:xfrm>
              <a:custGeom>
                <a:rect b="b" l="l" r="r" t="t"/>
                <a:pathLst>
                  <a:path extrusionOk="0" h="2664" w="1485">
                    <a:moveTo>
                      <a:pt x="384" y="134"/>
                    </a:moveTo>
                    <a:cubicBezTo>
                      <a:pt x="384" y="134"/>
                      <a:pt x="22" y="627"/>
                      <a:pt x="5" y="1387"/>
                    </a:cubicBezTo>
                    <a:cubicBezTo>
                      <a:pt x="-13" y="2146"/>
                      <a:pt x="25" y="2658"/>
                      <a:pt x="25" y="2658"/>
                    </a:cubicBezTo>
                    <a:cubicBezTo>
                      <a:pt x="25" y="2658"/>
                      <a:pt x="464" y="2684"/>
                      <a:pt x="826" y="2623"/>
                    </a:cubicBezTo>
                    <a:cubicBezTo>
                      <a:pt x="1179" y="2562"/>
                      <a:pt x="1485" y="2481"/>
                      <a:pt x="1485" y="2481"/>
                    </a:cubicBezTo>
                    <a:cubicBezTo>
                      <a:pt x="1485" y="2481"/>
                      <a:pt x="1355" y="1669"/>
                      <a:pt x="1338" y="1016"/>
                    </a:cubicBezTo>
                    <a:cubicBezTo>
                      <a:pt x="1320" y="363"/>
                      <a:pt x="1196" y="63"/>
                      <a:pt x="985" y="10"/>
                    </a:cubicBezTo>
                    <a:cubicBezTo>
                      <a:pt x="773" y="-43"/>
                      <a:pt x="384" y="134"/>
                      <a:pt x="384" y="134"/>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110" name="Google Shape;1110;p30"/>
              <p:cNvSpPr/>
              <p:nvPr/>
            </p:nvSpPr>
            <p:spPr>
              <a:xfrm>
                <a:off x="5475285" y="1187261"/>
                <a:ext cx="579852" cy="580044"/>
              </a:xfrm>
              <a:custGeom>
                <a:rect b="b" l="l" r="r" t="t"/>
                <a:pathLst>
                  <a:path extrusionOk="0" h="3020" w="3019">
                    <a:moveTo>
                      <a:pt x="3019" y="1510"/>
                    </a:moveTo>
                    <a:cubicBezTo>
                      <a:pt x="3019" y="1775"/>
                      <a:pt x="2950" y="2035"/>
                      <a:pt x="2817" y="2265"/>
                    </a:cubicBezTo>
                    <a:cubicBezTo>
                      <a:pt x="2685" y="2494"/>
                      <a:pt x="2494" y="2685"/>
                      <a:pt x="2264" y="2818"/>
                    </a:cubicBezTo>
                    <a:cubicBezTo>
                      <a:pt x="2035" y="2950"/>
                      <a:pt x="1776" y="3020"/>
                      <a:pt x="1510" y="3020"/>
                    </a:cubicBezTo>
                    <a:cubicBezTo>
                      <a:pt x="1245" y="3020"/>
                      <a:pt x="985" y="2950"/>
                      <a:pt x="755" y="2818"/>
                    </a:cubicBezTo>
                    <a:cubicBezTo>
                      <a:pt x="526" y="2685"/>
                      <a:pt x="335" y="2494"/>
                      <a:pt x="202" y="2265"/>
                    </a:cubicBezTo>
                    <a:cubicBezTo>
                      <a:pt x="70" y="2035"/>
                      <a:pt x="0" y="1775"/>
                      <a:pt x="0" y="1510"/>
                    </a:cubicBezTo>
                    <a:cubicBezTo>
                      <a:pt x="0" y="1245"/>
                      <a:pt x="69" y="985"/>
                      <a:pt x="202" y="755"/>
                    </a:cubicBezTo>
                    <a:cubicBezTo>
                      <a:pt x="334" y="526"/>
                      <a:pt x="526" y="335"/>
                      <a:pt x="755" y="203"/>
                    </a:cubicBezTo>
                    <a:cubicBezTo>
                      <a:pt x="985" y="70"/>
                      <a:pt x="1244" y="0"/>
                      <a:pt x="1510" y="0"/>
                    </a:cubicBezTo>
                    <a:cubicBezTo>
                      <a:pt x="1775" y="0"/>
                      <a:pt x="2035" y="70"/>
                      <a:pt x="2264" y="203"/>
                    </a:cubicBezTo>
                    <a:cubicBezTo>
                      <a:pt x="2494" y="335"/>
                      <a:pt x="2685" y="526"/>
                      <a:pt x="2817" y="755"/>
                    </a:cubicBezTo>
                    <a:cubicBezTo>
                      <a:pt x="2950" y="985"/>
                      <a:pt x="3019" y="1245"/>
                      <a:pt x="3019" y="151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1" name="Google Shape;1111;p30"/>
              <p:cNvSpPr/>
              <p:nvPr/>
            </p:nvSpPr>
            <p:spPr>
              <a:xfrm>
                <a:off x="5548079" y="1260055"/>
                <a:ext cx="434265" cy="434457"/>
              </a:xfrm>
              <a:custGeom>
                <a:rect b="b" l="l" r="r" t="t"/>
                <a:pathLst>
                  <a:path extrusionOk="0" h="2262" w="2261">
                    <a:moveTo>
                      <a:pt x="2261" y="1131"/>
                    </a:moveTo>
                    <a:cubicBezTo>
                      <a:pt x="2261" y="1330"/>
                      <a:pt x="2209" y="1524"/>
                      <a:pt x="2110" y="1696"/>
                    </a:cubicBezTo>
                    <a:cubicBezTo>
                      <a:pt x="2011" y="1867"/>
                      <a:pt x="1868" y="2010"/>
                      <a:pt x="1696" y="2110"/>
                    </a:cubicBezTo>
                    <a:cubicBezTo>
                      <a:pt x="1524" y="2209"/>
                      <a:pt x="1330" y="2262"/>
                      <a:pt x="1131" y="2262"/>
                    </a:cubicBezTo>
                    <a:cubicBezTo>
                      <a:pt x="933" y="2262"/>
                      <a:pt x="737" y="2209"/>
                      <a:pt x="565" y="2110"/>
                    </a:cubicBezTo>
                    <a:cubicBezTo>
                      <a:pt x="393" y="2010"/>
                      <a:pt x="251" y="1867"/>
                      <a:pt x="151" y="1696"/>
                    </a:cubicBezTo>
                    <a:cubicBezTo>
                      <a:pt x="52" y="1524"/>
                      <a:pt x="0" y="1330"/>
                      <a:pt x="0" y="1131"/>
                    </a:cubicBezTo>
                    <a:cubicBezTo>
                      <a:pt x="0" y="933"/>
                      <a:pt x="52" y="738"/>
                      <a:pt x="151" y="566"/>
                    </a:cubicBezTo>
                    <a:cubicBezTo>
                      <a:pt x="251" y="394"/>
                      <a:pt x="393" y="251"/>
                      <a:pt x="565" y="152"/>
                    </a:cubicBezTo>
                    <a:cubicBezTo>
                      <a:pt x="737" y="53"/>
                      <a:pt x="932" y="0"/>
                      <a:pt x="1131" y="0"/>
                    </a:cubicBezTo>
                    <a:cubicBezTo>
                      <a:pt x="1329" y="0"/>
                      <a:pt x="1524" y="53"/>
                      <a:pt x="1696" y="152"/>
                    </a:cubicBezTo>
                    <a:cubicBezTo>
                      <a:pt x="1868" y="251"/>
                      <a:pt x="2011" y="394"/>
                      <a:pt x="2110" y="566"/>
                    </a:cubicBezTo>
                    <a:cubicBezTo>
                      <a:pt x="2209" y="738"/>
                      <a:pt x="2261" y="933"/>
                      <a:pt x="2261" y="113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2" name="Google Shape;1112;p30"/>
              <p:cNvSpPr txBox="1"/>
              <p:nvPr/>
            </p:nvSpPr>
            <p:spPr>
              <a:xfrm>
                <a:off x="5691554" y="1278110"/>
                <a:ext cx="188100" cy="3969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4150" strike="noStrike">
                  <a:solidFill>
                    <a:srgbClr val="DAC699"/>
                  </a:solidFill>
                  <a:latin typeface="Arial"/>
                  <a:ea typeface="Arial"/>
                  <a:cs typeface="Arial"/>
                  <a:sym typeface="Arial"/>
                </a:endParaRPr>
              </a:p>
            </p:txBody>
          </p:sp>
          <p:sp>
            <p:nvSpPr>
              <p:cNvPr id="1113" name="Google Shape;1113;p30"/>
              <p:cNvSpPr txBox="1"/>
              <p:nvPr/>
            </p:nvSpPr>
            <p:spPr>
              <a:xfrm>
                <a:off x="5541875" y="1255450"/>
                <a:ext cx="434400" cy="4344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2150" strike="noStrike">
                    <a:solidFill>
                      <a:schemeClr val="accent2"/>
                    </a:solidFill>
                    <a:latin typeface="Be Vietnam Pro SemiBold"/>
                    <a:ea typeface="Be Vietnam Pro SemiBold"/>
                    <a:cs typeface="Be Vietnam Pro SemiBold"/>
                    <a:sym typeface="Be Vietnam Pro SemiBold"/>
                  </a:rPr>
                  <a:t>$</a:t>
                </a:r>
                <a:endParaRPr sz="2150" strike="noStrike">
                  <a:solidFill>
                    <a:schemeClr val="accent2"/>
                  </a:solidFill>
                  <a:latin typeface="Be Vietnam Pro SemiBold"/>
                  <a:ea typeface="Be Vietnam Pro SemiBold"/>
                  <a:cs typeface="Be Vietnam Pro SemiBold"/>
                  <a:sym typeface="Be Vietnam Pro SemiBold"/>
                </a:endParaRPr>
              </a:p>
            </p:txBody>
          </p:sp>
          <p:sp>
            <p:nvSpPr>
              <p:cNvPr id="1114" name="Google Shape;1114;p30"/>
              <p:cNvSpPr/>
              <p:nvPr/>
            </p:nvSpPr>
            <p:spPr>
              <a:xfrm>
                <a:off x="5850011" y="1852010"/>
                <a:ext cx="169596" cy="158456"/>
              </a:xfrm>
              <a:custGeom>
                <a:rect b="b" l="l" r="r" t="t"/>
                <a:pathLst>
                  <a:path extrusionOk="0" h="825" w="883">
                    <a:moveTo>
                      <a:pt x="788" y="593"/>
                    </a:moveTo>
                    <a:cubicBezTo>
                      <a:pt x="788" y="593"/>
                      <a:pt x="538" y="878"/>
                      <a:pt x="247" y="817"/>
                    </a:cubicBezTo>
                    <a:cubicBezTo>
                      <a:pt x="-44" y="757"/>
                      <a:pt x="-44" y="509"/>
                      <a:pt x="74" y="311"/>
                    </a:cubicBezTo>
                    <a:cubicBezTo>
                      <a:pt x="222" y="62"/>
                      <a:pt x="607" y="-27"/>
                      <a:pt x="695" y="8"/>
                    </a:cubicBezTo>
                    <a:cubicBezTo>
                      <a:pt x="782" y="43"/>
                      <a:pt x="900" y="317"/>
                      <a:pt x="881" y="412"/>
                    </a:cubicBezTo>
                    <a:cubicBezTo>
                      <a:pt x="861" y="507"/>
                      <a:pt x="788" y="593"/>
                      <a:pt x="788" y="593"/>
                    </a:cubicBezTo>
                    <a:close/>
                  </a:path>
                </a:pathLst>
              </a:custGeom>
              <a:solidFill>
                <a:srgbClr val="6D503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5" name="Google Shape;1115;p30"/>
              <p:cNvSpPr/>
              <p:nvPr/>
            </p:nvSpPr>
            <p:spPr>
              <a:xfrm>
                <a:off x="5872099" y="1947084"/>
                <a:ext cx="104101" cy="151541"/>
              </a:xfrm>
              <a:custGeom>
                <a:rect b="b" l="l" r="r" t="t"/>
                <a:pathLst>
                  <a:path extrusionOk="0" h="789" w="542">
                    <a:moveTo>
                      <a:pt x="0" y="789"/>
                    </a:moveTo>
                    <a:cubicBezTo>
                      <a:pt x="91" y="739"/>
                      <a:pt x="193" y="707"/>
                      <a:pt x="295" y="685"/>
                    </a:cubicBezTo>
                    <a:cubicBezTo>
                      <a:pt x="377" y="668"/>
                      <a:pt x="459" y="656"/>
                      <a:pt x="542" y="646"/>
                    </a:cubicBezTo>
                    <a:cubicBezTo>
                      <a:pt x="523" y="550"/>
                      <a:pt x="478" y="311"/>
                      <a:pt x="484" y="200"/>
                    </a:cubicBezTo>
                    <a:cubicBezTo>
                      <a:pt x="491" y="59"/>
                      <a:pt x="491" y="0"/>
                      <a:pt x="491" y="0"/>
                    </a:cubicBezTo>
                    <a:lnTo>
                      <a:pt x="100" y="214"/>
                    </a:lnTo>
                    <a:cubicBezTo>
                      <a:pt x="100" y="214"/>
                      <a:pt x="107" y="362"/>
                      <a:pt x="78" y="539"/>
                    </a:cubicBezTo>
                    <a:cubicBezTo>
                      <a:pt x="61" y="637"/>
                      <a:pt x="27" y="727"/>
                      <a:pt x="0" y="789"/>
                    </a:cubicBezTo>
                    <a:close/>
                  </a:path>
                </a:pathLst>
              </a:custGeom>
              <a:solidFill>
                <a:srgbClr val="6D503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6" name="Google Shape;1116;p30"/>
              <p:cNvSpPr/>
              <p:nvPr/>
            </p:nvSpPr>
            <p:spPr>
              <a:xfrm>
                <a:off x="5488922" y="1608851"/>
                <a:ext cx="125036" cy="230865"/>
              </a:xfrm>
              <a:custGeom>
                <a:rect b="b" l="l" r="r" t="t"/>
                <a:pathLst>
                  <a:path extrusionOk="0" h="1202" w="651">
                    <a:moveTo>
                      <a:pt x="528" y="801"/>
                    </a:moveTo>
                    <a:cubicBezTo>
                      <a:pt x="528" y="801"/>
                      <a:pt x="581" y="348"/>
                      <a:pt x="522" y="248"/>
                    </a:cubicBezTo>
                    <a:cubicBezTo>
                      <a:pt x="463" y="148"/>
                      <a:pt x="410" y="437"/>
                      <a:pt x="410" y="437"/>
                    </a:cubicBezTo>
                    <a:cubicBezTo>
                      <a:pt x="410" y="437"/>
                      <a:pt x="122" y="-23"/>
                      <a:pt x="57" y="1"/>
                    </a:cubicBezTo>
                    <a:cubicBezTo>
                      <a:pt x="-8" y="25"/>
                      <a:pt x="-37" y="342"/>
                      <a:pt x="75" y="525"/>
                    </a:cubicBezTo>
                    <a:cubicBezTo>
                      <a:pt x="187" y="707"/>
                      <a:pt x="310" y="813"/>
                      <a:pt x="310" y="813"/>
                    </a:cubicBezTo>
                    <a:cubicBezTo>
                      <a:pt x="310" y="813"/>
                      <a:pt x="304" y="878"/>
                      <a:pt x="310" y="1019"/>
                    </a:cubicBezTo>
                    <a:cubicBezTo>
                      <a:pt x="316" y="1160"/>
                      <a:pt x="334" y="1202"/>
                      <a:pt x="334" y="1202"/>
                    </a:cubicBezTo>
                    <a:lnTo>
                      <a:pt x="651" y="1113"/>
                    </a:lnTo>
                    <a:lnTo>
                      <a:pt x="528" y="801"/>
                    </a:lnTo>
                    <a:close/>
                  </a:path>
                </a:pathLst>
              </a:custGeom>
              <a:solidFill>
                <a:srgbClr val="6D503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7" name="Google Shape;1117;p30"/>
              <p:cNvSpPr/>
              <p:nvPr/>
            </p:nvSpPr>
            <p:spPr>
              <a:xfrm>
                <a:off x="5957377" y="1956879"/>
                <a:ext cx="38606" cy="45328"/>
              </a:xfrm>
              <a:custGeom>
                <a:rect b="b" l="l" r="r" t="t"/>
                <a:pathLst>
                  <a:path extrusionOk="0" h="236" w="201">
                    <a:moveTo>
                      <a:pt x="39" y="0"/>
                    </a:moveTo>
                    <a:cubicBezTo>
                      <a:pt x="39" y="0"/>
                      <a:pt x="259" y="68"/>
                      <a:pt x="186" y="186"/>
                    </a:cubicBezTo>
                    <a:cubicBezTo>
                      <a:pt x="128" y="279"/>
                      <a:pt x="21" y="232"/>
                      <a:pt x="3" y="130"/>
                    </a:cubicBezTo>
                    <a:cubicBezTo>
                      <a:pt x="-14" y="28"/>
                      <a:pt x="39" y="0"/>
                      <a:pt x="39" y="0"/>
                    </a:cubicBezTo>
                    <a:close/>
                  </a:path>
                </a:pathLst>
              </a:custGeom>
              <a:solidFill>
                <a:srgbClr val="6D503F"/>
              </a:solidFill>
              <a:ln>
                <a:noFill/>
              </a:ln>
            </p:spPr>
            <p:txBody>
              <a:bodyPr anchorCtr="1" anchor="ctr" bIns="39950" lIns="90000" spcFirstLastPara="1" rIns="90000" wrap="square" tIns="39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8" name="Google Shape;1118;p30"/>
              <p:cNvSpPr/>
              <p:nvPr/>
            </p:nvSpPr>
            <p:spPr>
              <a:xfrm>
                <a:off x="5547503" y="1793237"/>
                <a:ext cx="371843" cy="486507"/>
              </a:xfrm>
              <a:custGeom>
                <a:rect b="b" l="l" r="r" t="t"/>
                <a:pathLst>
                  <a:path extrusionOk="0" h="2533" w="1936">
                    <a:moveTo>
                      <a:pt x="302" y="0"/>
                    </a:moveTo>
                    <a:cubicBezTo>
                      <a:pt x="302" y="0"/>
                      <a:pt x="470" y="645"/>
                      <a:pt x="823" y="1121"/>
                    </a:cubicBezTo>
                    <a:cubicBezTo>
                      <a:pt x="1176" y="1598"/>
                      <a:pt x="1936" y="1650"/>
                      <a:pt x="1936" y="1650"/>
                    </a:cubicBezTo>
                    <a:lnTo>
                      <a:pt x="1468" y="2533"/>
                    </a:lnTo>
                    <a:cubicBezTo>
                      <a:pt x="1468" y="2533"/>
                      <a:pt x="561" y="1903"/>
                      <a:pt x="252" y="1348"/>
                    </a:cubicBezTo>
                    <a:cubicBezTo>
                      <a:pt x="-57" y="792"/>
                      <a:pt x="5" y="59"/>
                      <a:pt x="5" y="59"/>
                    </a:cubicBezTo>
                    <a:lnTo>
                      <a:pt x="302"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sp>
          <p:nvSpPr>
            <p:cNvPr id="1119" name="Google Shape;1119;p30"/>
            <p:cNvSpPr/>
            <p:nvPr/>
          </p:nvSpPr>
          <p:spPr>
            <a:xfrm rot="10800000">
              <a:off x="8424003" y="4587227"/>
              <a:ext cx="279175" cy="277648"/>
            </a:xfrm>
            <a:custGeom>
              <a:rect b="b" l="l" r="r" t="t"/>
              <a:pathLst>
                <a:path extrusionOk="0" h="2007" w="2018">
                  <a:moveTo>
                    <a:pt x="1763" y="649"/>
                  </a:moveTo>
                  <a:cubicBezTo>
                    <a:pt x="1745" y="611"/>
                    <a:pt x="1725" y="575"/>
                    <a:pt x="1703" y="542"/>
                  </a:cubicBezTo>
                  <a:lnTo>
                    <a:pt x="1800" y="376"/>
                  </a:lnTo>
                  <a:cubicBezTo>
                    <a:pt x="1765" y="332"/>
                    <a:pt x="1727" y="291"/>
                    <a:pt x="1686" y="254"/>
                  </a:cubicBezTo>
                  <a:lnTo>
                    <a:pt x="1514" y="341"/>
                  </a:lnTo>
                  <a:cubicBezTo>
                    <a:pt x="1448" y="291"/>
                    <a:pt x="1376" y="251"/>
                    <a:pt x="1299" y="222"/>
                  </a:cubicBezTo>
                  <a:lnTo>
                    <a:pt x="1280" y="31"/>
                  </a:lnTo>
                  <a:cubicBezTo>
                    <a:pt x="1227" y="16"/>
                    <a:pt x="1172" y="6"/>
                    <a:pt x="1116" y="0"/>
                  </a:cubicBezTo>
                  <a:lnTo>
                    <a:pt x="1028" y="170"/>
                  </a:lnTo>
                  <a:cubicBezTo>
                    <a:pt x="947" y="168"/>
                    <a:pt x="865" y="178"/>
                    <a:pt x="784" y="201"/>
                  </a:cubicBezTo>
                  <a:lnTo>
                    <a:pt x="657" y="57"/>
                  </a:lnTo>
                  <a:cubicBezTo>
                    <a:pt x="631" y="67"/>
                    <a:pt x="605" y="78"/>
                    <a:pt x="580" y="90"/>
                  </a:cubicBezTo>
                  <a:cubicBezTo>
                    <a:pt x="555" y="102"/>
                    <a:pt x="530" y="115"/>
                    <a:pt x="506" y="128"/>
                  </a:cubicBezTo>
                  <a:lnTo>
                    <a:pt x="535" y="318"/>
                  </a:lnTo>
                  <a:cubicBezTo>
                    <a:pt x="466" y="366"/>
                    <a:pt x="406" y="423"/>
                    <a:pt x="356" y="486"/>
                  </a:cubicBezTo>
                  <a:lnTo>
                    <a:pt x="168" y="445"/>
                  </a:lnTo>
                  <a:cubicBezTo>
                    <a:pt x="137" y="491"/>
                    <a:pt x="110" y="540"/>
                    <a:pt x="88" y="591"/>
                  </a:cubicBezTo>
                  <a:lnTo>
                    <a:pt x="223" y="728"/>
                  </a:lnTo>
                  <a:cubicBezTo>
                    <a:pt x="196" y="805"/>
                    <a:pt x="180" y="886"/>
                    <a:pt x="177" y="969"/>
                  </a:cubicBezTo>
                  <a:lnTo>
                    <a:pt x="0" y="1046"/>
                  </a:lnTo>
                  <a:cubicBezTo>
                    <a:pt x="3" y="1101"/>
                    <a:pt x="10" y="1156"/>
                    <a:pt x="21" y="1211"/>
                  </a:cubicBezTo>
                  <a:lnTo>
                    <a:pt x="211" y="1242"/>
                  </a:lnTo>
                  <a:cubicBezTo>
                    <a:pt x="223" y="1281"/>
                    <a:pt x="237" y="1319"/>
                    <a:pt x="255" y="1357"/>
                  </a:cubicBezTo>
                  <a:cubicBezTo>
                    <a:pt x="273" y="1395"/>
                    <a:pt x="293" y="1431"/>
                    <a:pt x="315" y="1465"/>
                  </a:cubicBezTo>
                  <a:lnTo>
                    <a:pt x="218" y="1630"/>
                  </a:lnTo>
                  <a:cubicBezTo>
                    <a:pt x="253" y="1675"/>
                    <a:pt x="291" y="1715"/>
                    <a:pt x="332" y="1752"/>
                  </a:cubicBezTo>
                  <a:lnTo>
                    <a:pt x="504" y="1666"/>
                  </a:lnTo>
                  <a:cubicBezTo>
                    <a:pt x="570" y="1716"/>
                    <a:pt x="642" y="1755"/>
                    <a:pt x="719" y="1784"/>
                  </a:cubicBezTo>
                  <a:lnTo>
                    <a:pt x="738" y="1975"/>
                  </a:lnTo>
                  <a:cubicBezTo>
                    <a:pt x="791" y="1990"/>
                    <a:pt x="846" y="2001"/>
                    <a:pt x="902" y="2007"/>
                  </a:cubicBezTo>
                  <a:lnTo>
                    <a:pt x="990" y="1836"/>
                  </a:lnTo>
                  <a:cubicBezTo>
                    <a:pt x="1071" y="1838"/>
                    <a:pt x="1153" y="1828"/>
                    <a:pt x="1234" y="1805"/>
                  </a:cubicBezTo>
                  <a:lnTo>
                    <a:pt x="1361" y="1949"/>
                  </a:lnTo>
                  <a:cubicBezTo>
                    <a:pt x="1387" y="1939"/>
                    <a:pt x="1413" y="1929"/>
                    <a:pt x="1438" y="1917"/>
                  </a:cubicBezTo>
                  <a:cubicBezTo>
                    <a:pt x="1463" y="1905"/>
                    <a:pt x="1488" y="1892"/>
                    <a:pt x="1512" y="1878"/>
                  </a:cubicBezTo>
                  <a:lnTo>
                    <a:pt x="1483" y="1688"/>
                  </a:lnTo>
                  <a:cubicBezTo>
                    <a:pt x="1552" y="1641"/>
                    <a:pt x="1612" y="1584"/>
                    <a:pt x="1662" y="1520"/>
                  </a:cubicBezTo>
                  <a:lnTo>
                    <a:pt x="1850" y="1561"/>
                  </a:lnTo>
                  <a:cubicBezTo>
                    <a:pt x="1881" y="1515"/>
                    <a:pt x="1908" y="1466"/>
                    <a:pt x="1930" y="1415"/>
                  </a:cubicBezTo>
                  <a:lnTo>
                    <a:pt x="1795" y="1279"/>
                  </a:lnTo>
                  <a:cubicBezTo>
                    <a:pt x="1822" y="1201"/>
                    <a:pt x="1838" y="1120"/>
                    <a:pt x="1841" y="1038"/>
                  </a:cubicBezTo>
                  <a:lnTo>
                    <a:pt x="2018" y="961"/>
                  </a:lnTo>
                  <a:cubicBezTo>
                    <a:pt x="2015" y="905"/>
                    <a:pt x="2008" y="850"/>
                    <a:pt x="1997" y="795"/>
                  </a:cubicBezTo>
                  <a:lnTo>
                    <a:pt x="1807" y="764"/>
                  </a:lnTo>
                  <a:cubicBezTo>
                    <a:pt x="1795" y="725"/>
                    <a:pt x="1781" y="687"/>
                    <a:pt x="1763" y="649"/>
                  </a:cubicBezTo>
                  <a:moveTo>
                    <a:pt x="1220" y="1453"/>
                  </a:moveTo>
                  <a:cubicBezTo>
                    <a:pt x="972" y="1570"/>
                    <a:pt x="676" y="1463"/>
                    <a:pt x="559" y="1214"/>
                  </a:cubicBezTo>
                  <a:cubicBezTo>
                    <a:pt x="442" y="966"/>
                    <a:pt x="550" y="670"/>
                    <a:pt x="798" y="553"/>
                  </a:cubicBezTo>
                  <a:cubicBezTo>
                    <a:pt x="1047" y="437"/>
                    <a:pt x="1342" y="543"/>
                    <a:pt x="1459" y="792"/>
                  </a:cubicBezTo>
                  <a:cubicBezTo>
                    <a:pt x="1576" y="1040"/>
                    <a:pt x="1469" y="1336"/>
                    <a:pt x="1220" y="145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20" name="Google Shape;1120;p30"/>
            <p:cNvSpPr/>
            <p:nvPr/>
          </p:nvSpPr>
          <p:spPr>
            <a:xfrm rot="10800000">
              <a:off x="8690404" y="4363909"/>
              <a:ext cx="322147" cy="327775"/>
            </a:xfrm>
            <a:custGeom>
              <a:rect b="b" l="l" r="r" t="t"/>
              <a:pathLst>
                <a:path extrusionOk="0" h="2854" w="2805">
                  <a:moveTo>
                    <a:pt x="2579" y="1480"/>
                  </a:moveTo>
                  <a:cubicBezTo>
                    <a:pt x="2581" y="1421"/>
                    <a:pt x="2580" y="1363"/>
                    <a:pt x="2574" y="1306"/>
                  </a:cubicBezTo>
                  <a:lnTo>
                    <a:pt x="2805" y="1163"/>
                  </a:lnTo>
                  <a:cubicBezTo>
                    <a:pt x="2790" y="1084"/>
                    <a:pt x="2769" y="1009"/>
                    <a:pt x="2742" y="936"/>
                  </a:cubicBezTo>
                  <a:lnTo>
                    <a:pt x="2470" y="931"/>
                  </a:lnTo>
                  <a:cubicBezTo>
                    <a:pt x="2421" y="825"/>
                    <a:pt x="2356" y="728"/>
                    <a:pt x="2279" y="641"/>
                  </a:cubicBezTo>
                  <a:lnTo>
                    <a:pt x="2382" y="390"/>
                  </a:lnTo>
                  <a:cubicBezTo>
                    <a:pt x="2324" y="336"/>
                    <a:pt x="2263" y="286"/>
                    <a:pt x="2197" y="242"/>
                  </a:cubicBezTo>
                  <a:lnTo>
                    <a:pt x="1975" y="398"/>
                  </a:lnTo>
                  <a:cubicBezTo>
                    <a:pt x="1874" y="342"/>
                    <a:pt x="1765" y="301"/>
                    <a:pt x="1649" y="276"/>
                  </a:cubicBezTo>
                  <a:lnTo>
                    <a:pt x="1584" y="12"/>
                  </a:lnTo>
                  <a:cubicBezTo>
                    <a:pt x="1546" y="7"/>
                    <a:pt x="1506" y="4"/>
                    <a:pt x="1467" y="2"/>
                  </a:cubicBezTo>
                  <a:cubicBezTo>
                    <a:pt x="1427" y="0"/>
                    <a:pt x="1388" y="0"/>
                    <a:pt x="1348" y="2"/>
                  </a:cubicBezTo>
                  <a:lnTo>
                    <a:pt x="1260" y="258"/>
                  </a:lnTo>
                  <a:cubicBezTo>
                    <a:pt x="1142" y="273"/>
                    <a:pt x="1030" y="304"/>
                    <a:pt x="925" y="351"/>
                  </a:cubicBezTo>
                  <a:lnTo>
                    <a:pt x="718" y="175"/>
                  </a:lnTo>
                  <a:cubicBezTo>
                    <a:pt x="648" y="213"/>
                    <a:pt x="582" y="257"/>
                    <a:pt x="521" y="306"/>
                  </a:cubicBezTo>
                  <a:lnTo>
                    <a:pt x="600" y="566"/>
                  </a:lnTo>
                  <a:cubicBezTo>
                    <a:pt x="515" y="644"/>
                    <a:pt x="442" y="736"/>
                    <a:pt x="383" y="837"/>
                  </a:cubicBezTo>
                  <a:lnTo>
                    <a:pt x="112" y="817"/>
                  </a:lnTo>
                  <a:cubicBezTo>
                    <a:pt x="79" y="888"/>
                    <a:pt x="51" y="962"/>
                    <a:pt x="29" y="1037"/>
                  </a:cubicBezTo>
                  <a:lnTo>
                    <a:pt x="246" y="1201"/>
                  </a:lnTo>
                  <a:cubicBezTo>
                    <a:pt x="235" y="1257"/>
                    <a:pt x="228" y="1315"/>
                    <a:pt x="226" y="1374"/>
                  </a:cubicBezTo>
                  <a:cubicBezTo>
                    <a:pt x="223" y="1432"/>
                    <a:pt x="225" y="1491"/>
                    <a:pt x="230" y="1548"/>
                  </a:cubicBezTo>
                  <a:lnTo>
                    <a:pt x="0" y="1691"/>
                  </a:lnTo>
                  <a:cubicBezTo>
                    <a:pt x="14" y="1769"/>
                    <a:pt x="35" y="1845"/>
                    <a:pt x="62" y="1919"/>
                  </a:cubicBezTo>
                  <a:lnTo>
                    <a:pt x="334" y="1923"/>
                  </a:lnTo>
                  <a:cubicBezTo>
                    <a:pt x="383" y="2029"/>
                    <a:pt x="448" y="2127"/>
                    <a:pt x="525" y="2213"/>
                  </a:cubicBezTo>
                  <a:lnTo>
                    <a:pt x="423" y="2465"/>
                  </a:lnTo>
                  <a:cubicBezTo>
                    <a:pt x="480" y="2519"/>
                    <a:pt x="542" y="2568"/>
                    <a:pt x="607" y="2612"/>
                  </a:cubicBezTo>
                  <a:lnTo>
                    <a:pt x="830" y="2456"/>
                  </a:lnTo>
                  <a:cubicBezTo>
                    <a:pt x="930" y="2512"/>
                    <a:pt x="1039" y="2554"/>
                    <a:pt x="1155" y="2579"/>
                  </a:cubicBezTo>
                  <a:lnTo>
                    <a:pt x="1220" y="2842"/>
                  </a:lnTo>
                  <a:cubicBezTo>
                    <a:pt x="1259" y="2847"/>
                    <a:pt x="1298" y="2851"/>
                    <a:pt x="1338" y="2852"/>
                  </a:cubicBezTo>
                  <a:cubicBezTo>
                    <a:pt x="1377" y="2854"/>
                    <a:pt x="1417" y="2854"/>
                    <a:pt x="1456" y="2853"/>
                  </a:cubicBezTo>
                  <a:lnTo>
                    <a:pt x="1544" y="2596"/>
                  </a:lnTo>
                  <a:cubicBezTo>
                    <a:pt x="1662" y="2582"/>
                    <a:pt x="1775" y="2550"/>
                    <a:pt x="1879" y="2504"/>
                  </a:cubicBezTo>
                  <a:lnTo>
                    <a:pt x="2087" y="2679"/>
                  </a:lnTo>
                  <a:cubicBezTo>
                    <a:pt x="2156" y="2641"/>
                    <a:pt x="2222" y="2598"/>
                    <a:pt x="2284" y="2549"/>
                  </a:cubicBezTo>
                  <a:lnTo>
                    <a:pt x="2204" y="2289"/>
                  </a:lnTo>
                  <a:cubicBezTo>
                    <a:pt x="2289" y="2210"/>
                    <a:pt x="2363" y="2119"/>
                    <a:pt x="2421" y="2018"/>
                  </a:cubicBezTo>
                  <a:lnTo>
                    <a:pt x="2692" y="2038"/>
                  </a:lnTo>
                  <a:cubicBezTo>
                    <a:pt x="2726" y="1967"/>
                    <a:pt x="2754" y="1893"/>
                    <a:pt x="2775" y="1817"/>
                  </a:cubicBezTo>
                  <a:lnTo>
                    <a:pt x="2558" y="1653"/>
                  </a:lnTo>
                  <a:cubicBezTo>
                    <a:pt x="2569" y="1597"/>
                    <a:pt x="2576" y="1539"/>
                    <a:pt x="2579" y="1480"/>
                  </a:cubicBezTo>
                  <a:moveTo>
                    <a:pt x="1370" y="2129"/>
                  </a:moveTo>
                  <a:cubicBezTo>
                    <a:pt x="983" y="2111"/>
                    <a:pt x="683" y="1783"/>
                    <a:pt x="700" y="1395"/>
                  </a:cubicBezTo>
                  <a:cubicBezTo>
                    <a:pt x="718" y="1008"/>
                    <a:pt x="1046" y="708"/>
                    <a:pt x="1434" y="726"/>
                  </a:cubicBezTo>
                  <a:cubicBezTo>
                    <a:pt x="1822" y="743"/>
                    <a:pt x="2122" y="1071"/>
                    <a:pt x="2104" y="1459"/>
                  </a:cubicBezTo>
                  <a:cubicBezTo>
                    <a:pt x="2087" y="1846"/>
                    <a:pt x="1758" y="2146"/>
                    <a:pt x="1370" y="212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121" name="Google Shape;1121;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122" name="Google Shape;1122;p30"/>
          <p:cNvSpPr txBox="1"/>
          <p:nvPr>
            <p:ph idx="1" type="subTitle"/>
          </p:nvPr>
        </p:nvSpPr>
        <p:spPr>
          <a:xfrm>
            <a:off x="1009675" y="2699024"/>
            <a:ext cx="2178000" cy="1501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23" name="Google Shape;1123;p30"/>
          <p:cNvSpPr txBox="1"/>
          <p:nvPr>
            <p:ph idx="2" type="subTitle"/>
          </p:nvPr>
        </p:nvSpPr>
        <p:spPr>
          <a:xfrm>
            <a:off x="3559192" y="2699024"/>
            <a:ext cx="2178000" cy="1501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24" name="Google Shape;1124;p30"/>
          <p:cNvSpPr txBox="1"/>
          <p:nvPr>
            <p:ph idx="3" type="subTitle"/>
          </p:nvPr>
        </p:nvSpPr>
        <p:spPr>
          <a:xfrm>
            <a:off x="6108715" y="2699024"/>
            <a:ext cx="2178000" cy="1501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25" name="Google Shape;1125;p30"/>
          <p:cNvSpPr txBox="1"/>
          <p:nvPr>
            <p:ph idx="4" type="subTitle"/>
          </p:nvPr>
        </p:nvSpPr>
        <p:spPr>
          <a:xfrm>
            <a:off x="1009675" y="2260125"/>
            <a:ext cx="2178000" cy="43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SemiBold"/>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2pPr>
            <a:lvl3pPr lvl="2"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3pPr>
            <a:lvl4pPr lvl="3"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4pPr>
            <a:lvl5pPr lvl="4"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5pPr>
            <a:lvl6pPr lvl="5"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6pPr>
            <a:lvl7pPr lvl="6"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7pPr>
            <a:lvl8pPr lvl="7"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8pPr>
            <a:lvl9pPr lvl="8"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9pPr>
          </a:lstStyle>
          <a:p/>
        </p:txBody>
      </p:sp>
      <p:sp>
        <p:nvSpPr>
          <p:cNvPr id="1126" name="Google Shape;1126;p30"/>
          <p:cNvSpPr txBox="1"/>
          <p:nvPr>
            <p:ph idx="5" type="subTitle"/>
          </p:nvPr>
        </p:nvSpPr>
        <p:spPr>
          <a:xfrm>
            <a:off x="3559195" y="2260125"/>
            <a:ext cx="2178000" cy="43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SemiBold"/>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2pPr>
            <a:lvl3pPr lvl="2"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3pPr>
            <a:lvl4pPr lvl="3"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4pPr>
            <a:lvl5pPr lvl="4"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5pPr>
            <a:lvl6pPr lvl="5"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6pPr>
            <a:lvl7pPr lvl="6"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7pPr>
            <a:lvl8pPr lvl="7"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8pPr>
            <a:lvl9pPr lvl="8"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9pPr>
          </a:lstStyle>
          <a:p/>
        </p:txBody>
      </p:sp>
      <p:sp>
        <p:nvSpPr>
          <p:cNvPr id="1127" name="Google Shape;1127;p30"/>
          <p:cNvSpPr txBox="1"/>
          <p:nvPr>
            <p:ph idx="6" type="subTitle"/>
          </p:nvPr>
        </p:nvSpPr>
        <p:spPr>
          <a:xfrm>
            <a:off x="6108715" y="2260125"/>
            <a:ext cx="2178000" cy="43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SemiBold"/>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2pPr>
            <a:lvl3pPr lvl="2"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3pPr>
            <a:lvl4pPr lvl="3"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4pPr>
            <a:lvl5pPr lvl="4"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5pPr>
            <a:lvl6pPr lvl="5"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6pPr>
            <a:lvl7pPr lvl="6"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7pPr>
            <a:lvl8pPr lvl="7"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8pPr>
            <a:lvl9pPr lvl="8"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128" name="Shape 1128"/>
        <p:cNvGrpSpPr/>
        <p:nvPr/>
      </p:nvGrpSpPr>
      <p:grpSpPr>
        <a:xfrm>
          <a:off x="0" y="0"/>
          <a:ext cx="0" cy="0"/>
          <a:chOff x="0" y="0"/>
          <a:chExt cx="0" cy="0"/>
        </a:xfrm>
      </p:grpSpPr>
      <p:sp>
        <p:nvSpPr>
          <p:cNvPr id="1129" name="Google Shape;1129;p31"/>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130" name="Google Shape;1130;p31"/>
          <p:cNvGrpSpPr/>
          <p:nvPr/>
        </p:nvGrpSpPr>
        <p:grpSpPr>
          <a:xfrm>
            <a:off x="8" y="-200"/>
            <a:ext cx="585042" cy="5143500"/>
            <a:chOff x="33" y="-200"/>
            <a:chExt cx="585042" cy="5143500"/>
          </a:xfrm>
        </p:grpSpPr>
        <p:grpSp>
          <p:nvGrpSpPr>
            <p:cNvPr id="1131" name="Google Shape;1131;p31"/>
            <p:cNvGrpSpPr/>
            <p:nvPr/>
          </p:nvGrpSpPr>
          <p:grpSpPr>
            <a:xfrm>
              <a:off x="33" y="232075"/>
              <a:ext cx="584933" cy="4678945"/>
              <a:chOff x="2338692" y="232081"/>
              <a:chExt cx="584816" cy="4678945"/>
            </a:xfrm>
          </p:grpSpPr>
          <p:grpSp>
            <p:nvGrpSpPr>
              <p:cNvPr id="1132" name="Google Shape;1132;p31"/>
              <p:cNvGrpSpPr/>
              <p:nvPr/>
            </p:nvGrpSpPr>
            <p:grpSpPr>
              <a:xfrm rot="-5400000">
                <a:off x="1461367" y="1109406"/>
                <a:ext cx="2339467" cy="584816"/>
                <a:chOff x="217750" y="0"/>
                <a:chExt cx="2339467" cy="5143500"/>
              </a:xfrm>
            </p:grpSpPr>
            <p:cxnSp>
              <p:nvCxnSpPr>
                <p:cNvPr id="1133" name="Google Shape;1133;p31"/>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34" name="Google Shape;1134;p31"/>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35" name="Google Shape;1135;p31"/>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36" name="Google Shape;1136;p31"/>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37" name="Google Shape;1137;p31"/>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38" name="Google Shape;1138;p31"/>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39" name="Google Shape;1139;p31"/>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40" name="Google Shape;1140;p31"/>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41" name="Google Shape;1141;p31"/>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142" name="Google Shape;1142;p31"/>
              <p:cNvGrpSpPr/>
              <p:nvPr/>
            </p:nvGrpSpPr>
            <p:grpSpPr>
              <a:xfrm rot="-5400000">
                <a:off x="1607583" y="3595101"/>
                <a:ext cx="2047033" cy="584816"/>
                <a:chOff x="217750" y="0"/>
                <a:chExt cx="2047033" cy="5143500"/>
              </a:xfrm>
            </p:grpSpPr>
            <p:cxnSp>
              <p:nvCxnSpPr>
                <p:cNvPr id="1143" name="Google Shape;1143;p31"/>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44" name="Google Shape;1144;p31"/>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45" name="Google Shape;1145;p31"/>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46" name="Google Shape;1146;p31"/>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47" name="Google Shape;1147;p31"/>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48" name="Google Shape;1148;p31"/>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49" name="Google Shape;1149;p31"/>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50" name="Google Shape;1150;p31"/>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151" name="Google Shape;1151;p31"/>
            <p:cNvGrpSpPr/>
            <p:nvPr/>
          </p:nvGrpSpPr>
          <p:grpSpPr>
            <a:xfrm>
              <a:off x="292642" y="-200"/>
              <a:ext cx="292433" cy="5143500"/>
              <a:chOff x="2557217" y="0"/>
              <a:chExt cx="292433" cy="5143500"/>
            </a:xfrm>
          </p:grpSpPr>
          <p:cxnSp>
            <p:nvCxnSpPr>
              <p:cNvPr id="1152" name="Google Shape;1152;p31"/>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53" name="Google Shape;1153;p31"/>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154" name="Google Shape;1154;p31"/>
          <p:cNvGrpSpPr/>
          <p:nvPr/>
        </p:nvGrpSpPr>
        <p:grpSpPr>
          <a:xfrm>
            <a:off x="8423989" y="246985"/>
            <a:ext cx="637347" cy="4664248"/>
            <a:chOff x="8423989" y="246985"/>
            <a:chExt cx="637347" cy="4664248"/>
          </a:xfrm>
        </p:grpSpPr>
        <p:grpSp>
          <p:nvGrpSpPr>
            <p:cNvPr id="1155" name="Google Shape;1155;p31"/>
            <p:cNvGrpSpPr/>
            <p:nvPr/>
          </p:nvGrpSpPr>
          <p:grpSpPr>
            <a:xfrm>
              <a:off x="8423989" y="246985"/>
              <a:ext cx="585031" cy="585031"/>
              <a:chOff x="8490215" y="2125885"/>
              <a:chExt cx="529200" cy="529200"/>
            </a:xfrm>
          </p:grpSpPr>
          <p:sp>
            <p:nvSpPr>
              <p:cNvPr id="1156" name="Google Shape;1156;p31"/>
              <p:cNvSpPr/>
              <p:nvPr/>
            </p:nvSpPr>
            <p:spPr>
              <a:xfrm>
                <a:off x="8490215" y="2125885"/>
                <a:ext cx="395640" cy="249120"/>
              </a:xfrm>
              <a:custGeom>
                <a:rect b="b" l="l" r="r" t="t"/>
                <a:pathLst>
                  <a:path extrusionOk="0" h="692" w="1099">
                    <a:moveTo>
                      <a:pt x="1099" y="95"/>
                    </a:moveTo>
                    <a:lnTo>
                      <a:pt x="711" y="692"/>
                    </a:lnTo>
                    <a:lnTo>
                      <a:pt x="0" y="692"/>
                    </a:lnTo>
                    <a:cubicBezTo>
                      <a:pt x="22" y="305"/>
                      <a:pt x="343" y="0"/>
                      <a:pt x="735" y="0"/>
                    </a:cubicBezTo>
                    <a:cubicBezTo>
                      <a:pt x="867" y="0"/>
                      <a:pt x="992" y="35"/>
                      <a:pt x="1099" y="9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7" name="Google Shape;1157;p31"/>
              <p:cNvSpPr/>
              <p:nvPr/>
            </p:nvSpPr>
            <p:spPr>
              <a:xfrm>
                <a:off x="8775695" y="2177005"/>
                <a:ext cx="243720" cy="350280"/>
              </a:xfrm>
              <a:custGeom>
                <a:rect b="b" l="l" r="r" t="t"/>
                <a:pathLst>
                  <a:path extrusionOk="0" h="973" w="677">
                    <a:moveTo>
                      <a:pt x="677" y="592"/>
                    </a:moveTo>
                    <a:cubicBezTo>
                      <a:pt x="677" y="732"/>
                      <a:pt x="639" y="862"/>
                      <a:pt x="571" y="973"/>
                    </a:cubicBezTo>
                    <a:lnTo>
                      <a:pt x="0" y="581"/>
                    </a:lnTo>
                    <a:lnTo>
                      <a:pt x="378" y="0"/>
                    </a:lnTo>
                    <a:cubicBezTo>
                      <a:pt x="560" y="134"/>
                      <a:pt x="677" y="350"/>
                      <a:pt x="677" y="592"/>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8" name="Google Shape;1158;p31"/>
              <p:cNvSpPr/>
              <p:nvPr/>
            </p:nvSpPr>
            <p:spPr>
              <a:xfrm>
                <a:off x="8490215" y="2405965"/>
                <a:ext cx="473400" cy="249120"/>
              </a:xfrm>
              <a:custGeom>
                <a:rect b="b" l="l" r="r" t="t"/>
                <a:pathLst>
                  <a:path extrusionOk="0" h="692" w="1315">
                    <a:moveTo>
                      <a:pt x="1315" y="408"/>
                    </a:moveTo>
                    <a:cubicBezTo>
                      <a:pt x="1180" y="581"/>
                      <a:pt x="971" y="692"/>
                      <a:pt x="735" y="692"/>
                    </a:cubicBezTo>
                    <a:cubicBezTo>
                      <a:pt x="343" y="692"/>
                      <a:pt x="22" y="386"/>
                      <a:pt x="0" y="0"/>
                    </a:cubicBezTo>
                    <a:lnTo>
                      <a:pt x="721" y="0"/>
                    </a:lnTo>
                    <a:lnTo>
                      <a:pt x="1315" y="408"/>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159" name="Google Shape;1159;p31"/>
            <p:cNvGrpSpPr/>
            <p:nvPr/>
          </p:nvGrpSpPr>
          <p:grpSpPr>
            <a:xfrm>
              <a:off x="8476282" y="3777356"/>
              <a:ext cx="585054" cy="1133877"/>
              <a:chOff x="8476282" y="3777356"/>
              <a:chExt cx="585054" cy="1133877"/>
            </a:xfrm>
          </p:grpSpPr>
          <p:grpSp>
            <p:nvGrpSpPr>
              <p:cNvPr id="1160" name="Google Shape;1160;p31"/>
              <p:cNvGrpSpPr/>
              <p:nvPr/>
            </p:nvGrpSpPr>
            <p:grpSpPr>
              <a:xfrm>
                <a:off x="8476282" y="3927989"/>
                <a:ext cx="585054" cy="983244"/>
                <a:chOff x="8475890" y="3848305"/>
                <a:chExt cx="632422" cy="1062852"/>
              </a:xfrm>
            </p:grpSpPr>
            <p:sp>
              <p:nvSpPr>
                <p:cNvPr id="1161" name="Google Shape;1161;p31"/>
                <p:cNvSpPr/>
                <p:nvPr/>
              </p:nvSpPr>
              <p:spPr>
                <a:xfrm>
                  <a:off x="8475890" y="4113965"/>
                  <a:ext cx="169484" cy="247856"/>
                </a:xfrm>
                <a:custGeom>
                  <a:rect b="b" l="l" r="r" t="t"/>
                  <a:pathLst>
                    <a:path extrusionOk="0" h="2957" w="2022">
                      <a:moveTo>
                        <a:pt x="0" y="0"/>
                      </a:moveTo>
                      <a:lnTo>
                        <a:pt x="2022" y="0"/>
                      </a:lnTo>
                      <a:lnTo>
                        <a:pt x="2022" y="2957"/>
                      </a:lnTo>
                      <a:lnTo>
                        <a:pt x="0" y="2957"/>
                      </a:lnTo>
                      <a:lnTo>
                        <a:pt x="0"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62" name="Google Shape;1162;p31"/>
                <p:cNvSpPr/>
                <p:nvPr/>
              </p:nvSpPr>
              <p:spPr>
                <a:xfrm>
                  <a:off x="8475895" y="4330528"/>
                  <a:ext cx="169484" cy="580614"/>
                </a:xfrm>
                <a:custGeom>
                  <a:rect b="b" l="l" r="r" t="t"/>
                  <a:pathLst>
                    <a:path extrusionOk="0" h="2957" w="2022">
                      <a:moveTo>
                        <a:pt x="0" y="0"/>
                      </a:moveTo>
                      <a:lnTo>
                        <a:pt x="2022" y="0"/>
                      </a:lnTo>
                      <a:lnTo>
                        <a:pt x="2022" y="2957"/>
                      </a:lnTo>
                      <a:lnTo>
                        <a:pt x="0" y="2957"/>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63" name="Google Shape;1163;p31"/>
                <p:cNvSpPr/>
                <p:nvPr/>
              </p:nvSpPr>
              <p:spPr>
                <a:xfrm>
                  <a:off x="8707355" y="4380144"/>
                  <a:ext cx="169484" cy="531000"/>
                </a:xfrm>
                <a:custGeom>
                  <a:rect b="b" l="l" r="r" t="t"/>
                  <a:pathLst>
                    <a:path extrusionOk="0" h="6335" w="2022">
                      <a:moveTo>
                        <a:pt x="0" y="0"/>
                      </a:moveTo>
                      <a:lnTo>
                        <a:pt x="2022" y="0"/>
                      </a:lnTo>
                      <a:lnTo>
                        <a:pt x="2022" y="6335"/>
                      </a:lnTo>
                      <a:lnTo>
                        <a:pt x="0" y="6335"/>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64" name="Google Shape;1164;p31"/>
                <p:cNvSpPr/>
                <p:nvPr/>
              </p:nvSpPr>
              <p:spPr>
                <a:xfrm>
                  <a:off x="8707355" y="4013046"/>
                  <a:ext cx="169484" cy="531000"/>
                </a:xfrm>
                <a:custGeom>
                  <a:rect b="b" l="l" r="r" t="t"/>
                  <a:pathLst>
                    <a:path extrusionOk="0" h="6335" w="2022">
                      <a:moveTo>
                        <a:pt x="0" y="0"/>
                      </a:moveTo>
                      <a:lnTo>
                        <a:pt x="2022" y="0"/>
                      </a:lnTo>
                      <a:lnTo>
                        <a:pt x="2022" y="6335"/>
                      </a:lnTo>
                      <a:lnTo>
                        <a:pt x="0" y="6335"/>
                      </a:lnTo>
                      <a:lnTo>
                        <a:pt x="0"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65" name="Google Shape;1165;p31"/>
                <p:cNvSpPr/>
                <p:nvPr/>
              </p:nvSpPr>
              <p:spPr>
                <a:xfrm>
                  <a:off x="8938832" y="4215416"/>
                  <a:ext cx="169469" cy="695741"/>
                </a:xfrm>
                <a:custGeom>
                  <a:rect b="b" l="l" r="r" t="t"/>
                  <a:pathLst>
                    <a:path extrusionOk="0" h="6335" w="2022">
                      <a:moveTo>
                        <a:pt x="0" y="0"/>
                      </a:moveTo>
                      <a:lnTo>
                        <a:pt x="2022" y="0"/>
                      </a:lnTo>
                      <a:lnTo>
                        <a:pt x="2022" y="6335"/>
                      </a:lnTo>
                      <a:lnTo>
                        <a:pt x="0" y="6335"/>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66" name="Google Shape;1166;p31"/>
                <p:cNvSpPr/>
                <p:nvPr/>
              </p:nvSpPr>
              <p:spPr>
                <a:xfrm>
                  <a:off x="8938827" y="3848305"/>
                  <a:ext cx="169484" cy="367097"/>
                </a:xfrm>
                <a:custGeom>
                  <a:rect b="b" l="l" r="r" t="t"/>
                  <a:pathLst>
                    <a:path extrusionOk="0" h="6335" w="2022">
                      <a:moveTo>
                        <a:pt x="0" y="0"/>
                      </a:moveTo>
                      <a:lnTo>
                        <a:pt x="2022" y="0"/>
                      </a:lnTo>
                      <a:lnTo>
                        <a:pt x="2022" y="6335"/>
                      </a:lnTo>
                      <a:lnTo>
                        <a:pt x="0" y="6335"/>
                      </a:lnTo>
                      <a:lnTo>
                        <a:pt x="0"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167" name="Google Shape;1167;p31"/>
              <p:cNvSpPr/>
              <p:nvPr/>
            </p:nvSpPr>
            <p:spPr>
              <a:xfrm>
                <a:off x="8476282" y="3777356"/>
                <a:ext cx="585041" cy="251740"/>
              </a:xfrm>
              <a:custGeom>
                <a:rect b="b" l="l" r="r" t="t"/>
                <a:pathLst>
                  <a:path extrusionOk="0" h="3247" w="7546">
                    <a:moveTo>
                      <a:pt x="30" y="3247"/>
                    </a:moveTo>
                    <a:cubicBezTo>
                      <a:pt x="23" y="3247"/>
                      <a:pt x="16" y="3244"/>
                      <a:pt x="10" y="3240"/>
                    </a:cubicBezTo>
                    <a:cubicBezTo>
                      <a:pt x="-2" y="3229"/>
                      <a:pt x="-4" y="3210"/>
                      <a:pt x="6" y="3197"/>
                    </a:cubicBezTo>
                    <a:lnTo>
                      <a:pt x="1664" y="1199"/>
                    </a:lnTo>
                    <a:lnTo>
                      <a:pt x="2891" y="2410"/>
                    </a:lnTo>
                    <a:lnTo>
                      <a:pt x="4554" y="103"/>
                    </a:lnTo>
                    <a:lnTo>
                      <a:pt x="5223" y="945"/>
                    </a:lnTo>
                    <a:lnTo>
                      <a:pt x="6120" y="284"/>
                    </a:lnTo>
                    <a:lnTo>
                      <a:pt x="7510" y="1"/>
                    </a:lnTo>
                    <a:cubicBezTo>
                      <a:pt x="7527" y="-2"/>
                      <a:pt x="7543" y="8"/>
                      <a:pt x="7546" y="25"/>
                    </a:cubicBezTo>
                    <a:cubicBezTo>
                      <a:pt x="7549" y="41"/>
                      <a:pt x="7539" y="57"/>
                      <a:pt x="7522" y="60"/>
                    </a:cubicBezTo>
                    <a:lnTo>
                      <a:pt x="6145" y="341"/>
                    </a:lnTo>
                    <a:lnTo>
                      <a:pt x="5212" y="1028"/>
                    </a:lnTo>
                    <a:lnTo>
                      <a:pt x="4557" y="203"/>
                    </a:lnTo>
                    <a:lnTo>
                      <a:pt x="2898" y="2503"/>
                    </a:lnTo>
                    <a:lnTo>
                      <a:pt x="1669" y="1289"/>
                    </a:lnTo>
                    <a:lnTo>
                      <a:pt x="53" y="3236"/>
                    </a:lnTo>
                    <a:cubicBezTo>
                      <a:pt x="47" y="3243"/>
                      <a:pt x="38" y="3247"/>
                      <a:pt x="30" y="3247"/>
                    </a:cubicBezTo>
                    <a:close/>
                  </a:path>
                </a:pathLst>
              </a:custGeom>
              <a:solidFill>
                <a:schemeClr val="accent3"/>
              </a:solidFill>
              <a:ln cap="flat" cmpd="sng" w="9525">
                <a:solidFill>
                  <a:schemeClr val="accent3"/>
                </a:solidFill>
                <a:prstDash val="solid"/>
                <a:round/>
                <a:headEnd len="sm" w="sm" type="none"/>
                <a:tailEnd len="sm" w="sm" type="none"/>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
        <p:nvSpPr>
          <p:cNvPr id="1168" name="Google Shape;1168;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169" name="Google Shape;1169;p31"/>
          <p:cNvSpPr txBox="1"/>
          <p:nvPr>
            <p:ph idx="1" type="subTitle"/>
          </p:nvPr>
        </p:nvSpPr>
        <p:spPr>
          <a:xfrm>
            <a:off x="1160350" y="1841400"/>
            <a:ext cx="2986500" cy="954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70" name="Google Shape;1170;p31"/>
          <p:cNvSpPr txBox="1"/>
          <p:nvPr>
            <p:ph idx="2" type="subTitle"/>
          </p:nvPr>
        </p:nvSpPr>
        <p:spPr>
          <a:xfrm>
            <a:off x="4997149" y="1841400"/>
            <a:ext cx="2986500" cy="954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71" name="Google Shape;1171;p31"/>
          <p:cNvSpPr txBox="1"/>
          <p:nvPr>
            <p:ph idx="3" type="subTitle"/>
          </p:nvPr>
        </p:nvSpPr>
        <p:spPr>
          <a:xfrm>
            <a:off x="1160350" y="3425775"/>
            <a:ext cx="2986500" cy="954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72" name="Google Shape;1172;p31"/>
          <p:cNvSpPr txBox="1"/>
          <p:nvPr>
            <p:ph idx="4" type="subTitle"/>
          </p:nvPr>
        </p:nvSpPr>
        <p:spPr>
          <a:xfrm>
            <a:off x="4997147" y="3425775"/>
            <a:ext cx="2986500" cy="954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73" name="Google Shape;1173;p31"/>
          <p:cNvSpPr txBox="1"/>
          <p:nvPr>
            <p:ph idx="5" type="subTitle"/>
          </p:nvPr>
        </p:nvSpPr>
        <p:spPr>
          <a:xfrm>
            <a:off x="1160350" y="1471850"/>
            <a:ext cx="2986500" cy="377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SemiBold"/>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2pPr>
            <a:lvl3pPr lvl="2"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3pPr>
            <a:lvl4pPr lvl="3"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4pPr>
            <a:lvl5pPr lvl="4"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5pPr>
            <a:lvl6pPr lvl="5"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6pPr>
            <a:lvl7pPr lvl="6"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7pPr>
            <a:lvl8pPr lvl="7"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8pPr>
            <a:lvl9pPr lvl="8"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9pPr>
          </a:lstStyle>
          <a:p/>
        </p:txBody>
      </p:sp>
      <p:sp>
        <p:nvSpPr>
          <p:cNvPr id="1174" name="Google Shape;1174;p31"/>
          <p:cNvSpPr txBox="1"/>
          <p:nvPr>
            <p:ph idx="6" type="subTitle"/>
          </p:nvPr>
        </p:nvSpPr>
        <p:spPr>
          <a:xfrm>
            <a:off x="1160350" y="3056300"/>
            <a:ext cx="2986500" cy="377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SemiBold"/>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2pPr>
            <a:lvl3pPr lvl="2"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3pPr>
            <a:lvl4pPr lvl="3"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4pPr>
            <a:lvl5pPr lvl="4"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5pPr>
            <a:lvl6pPr lvl="5"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6pPr>
            <a:lvl7pPr lvl="6"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7pPr>
            <a:lvl8pPr lvl="7"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8pPr>
            <a:lvl9pPr lvl="8"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9pPr>
          </a:lstStyle>
          <a:p/>
        </p:txBody>
      </p:sp>
      <p:sp>
        <p:nvSpPr>
          <p:cNvPr id="1175" name="Google Shape;1175;p31"/>
          <p:cNvSpPr txBox="1"/>
          <p:nvPr>
            <p:ph idx="7" type="subTitle"/>
          </p:nvPr>
        </p:nvSpPr>
        <p:spPr>
          <a:xfrm>
            <a:off x="4997118" y="1471850"/>
            <a:ext cx="2986500" cy="377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SemiBold"/>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2pPr>
            <a:lvl3pPr lvl="2"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3pPr>
            <a:lvl4pPr lvl="3"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4pPr>
            <a:lvl5pPr lvl="4"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5pPr>
            <a:lvl6pPr lvl="5"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6pPr>
            <a:lvl7pPr lvl="6"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7pPr>
            <a:lvl8pPr lvl="7"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8pPr>
            <a:lvl9pPr lvl="8"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9pPr>
          </a:lstStyle>
          <a:p/>
        </p:txBody>
      </p:sp>
      <p:sp>
        <p:nvSpPr>
          <p:cNvPr id="1176" name="Google Shape;1176;p31"/>
          <p:cNvSpPr txBox="1"/>
          <p:nvPr>
            <p:ph idx="8" type="subTitle"/>
          </p:nvPr>
        </p:nvSpPr>
        <p:spPr>
          <a:xfrm>
            <a:off x="4997118" y="3056300"/>
            <a:ext cx="2986500" cy="377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SemiBold"/>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2pPr>
            <a:lvl3pPr lvl="2"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3pPr>
            <a:lvl4pPr lvl="3"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4pPr>
            <a:lvl5pPr lvl="4"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5pPr>
            <a:lvl6pPr lvl="5"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6pPr>
            <a:lvl7pPr lvl="6"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7pPr>
            <a:lvl8pPr lvl="7"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8pPr>
            <a:lvl9pPr lvl="8" algn="ctr">
              <a:lnSpc>
                <a:spcPct val="100000"/>
              </a:lnSpc>
              <a:spcBef>
                <a:spcPts val="0"/>
              </a:spcBef>
              <a:spcAft>
                <a:spcPts val="0"/>
              </a:spcAft>
              <a:buSzPts val="2400"/>
              <a:buFont typeface="Be Vietnam Pro SemiBold"/>
              <a:buNone/>
              <a:defRPr sz="2400">
                <a:latin typeface="Be Vietnam Pro SemiBold"/>
                <a:ea typeface="Be Vietnam Pro SemiBold"/>
                <a:cs typeface="Be Vietnam Pro SemiBold"/>
                <a:sym typeface="Be Vietnam Pro SemiBold"/>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177" name="Shape 1177"/>
        <p:cNvGrpSpPr/>
        <p:nvPr/>
      </p:nvGrpSpPr>
      <p:grpSpPr>
        <a:xfrm>
          <a:off x="0" y="0"/>
          <a:ext cx="0" cy="0"/>
          <a:chOff x="0" y="0"/>
          <a:chExt cx="0" cy="0"/>
        </a:xfrm>
      </p:grpSpPr>
      <p:sp>
        <p:nvSpPr>
          <p:cNvPr id="1178" name="Google Shape;1178;p32"/>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179" name="Google Shape;1179;p32"/>
          <p:cNvGrpSpPr/>
          <p:nvPr/>
        </p:nvGrpSpPr>
        <p:grpSpPr>
          <a:xfrm>
            <a:off x="25" y="4618550"/>
            <a:ext cx="9144629" cy="532352"/>
            <a:chOff x="25" y="4618550"/>
            <a:chExt cx="9144629" cy="532352"/>
          </a:xfrm>
        </p:grpSpPr>
        <p:grpSp>
          <p:nvGrpSpPr>
            <p:cNvPr id="1180" name="Google Shape;1180;p32"/>
            <p:cNvGrpSpPr/>
            <p:nvPr/>
          </p:nvGrpSpPr>
          <p:grpSpPr>
            <a:xfrm rot="-5400000">
              <a:off x="4426108" y="192467"/>
              <a:ext cx="292463" cy="9144629"/>
              <a:chOff x="217750" y="0"/>
              <a:chExt cx="292433" cy="5143500"/>
            </a:xfrm>
          </p:grpSpPr>
          <p:cxnSp>
            <p:nvCxnSpPr>
              <p:cNvPr id="1181" name="Google Shape;1181;p32"/>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82" name="Google Shape;1182;p32"/>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183" name="Google Shape;1183;p32"/>
            <p:cNvGrpSpPr/>
            <p:nvPr/>
          </p:nvGrpSpPr>
          <p:grpSpPr>
            <a:xfrm>
              <a:off x="292691" y="4618550"/>
              <a:ext cx="2924317" cy="532352"/>
              <a:chOff x="292691" y="4618550"/>
              <a:chExt cx="2924317" cy="532352"/>
            </a:xfrm>
          </p:grpSpPr>
          <p:grpSp>
            <p:nvGrpSpPr>
              <p:cNvPr id="1184" name="Google Shape;1184;p32"/>
              <p:cNvGrpSpPr/>
              <p:nvPr/>
            </p:nvGrpSpPr>
            <p:grpSpPr>
              <a:xfrm>
                <a:off x="292691" y="4618550"/>
                <a:ext cx="1169733" cy="532352"/>
                <a:chOff x="1387483" y="0"/>
                <a:chExt cx="1169733" cy="5143500"/>
              </a:xfrm>
            </p:grpSpPr>
            <p:cxnSp>
              <p:nvCxnSpPr>
                <p:cNvPr id="1185" name="Google Shape;1185;p32"/>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86" name="Google Shape;1186;p32"/>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87" name="Google Shape;1187;p32"/>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88" name="Google Shape;1188;p32"/>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89" name="Google Shape;1189;p32"/>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190" name="Google Shape;1190;p32"/>
              <p:cNvGrpSpPr/>
              <p:nvPr/>
            </p:nvGrpSpPr>
            <p:grpSpPr>
              <a:xfrm>
                <a:off x="1754841" y="4618550"/>
                <a:ext cx="1462167" cy="532352"/>
                <a:chOff x="1387483" y="0"/>
                <a:chExt cx="1462167" cy="5143500"/>
              </a:xfrm>
            </p:grpSpPr>
            <p:cxnSp>
              <p:nvCxnSpPr>
                <p:cNvPr id="1191" name="Google Shape;1191;p32"/>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92" name="Google Shape;1192;p32"/>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93" name="Google Shape;1193;p32"/>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94" name="Google Shape;1194;p32"/>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95" name="Google Shape;1195;p32"/>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196" name="Google Shape;1196;p32"/>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197" name="Google Shape;1197;p32"/>
            <p:cNvGrpSpPr/>
            <p:nvPr/>
          </p:nvGrpSpPr>
          <p:grpSpPr>
            <a:xfrm>
              <a:off x="3509424" y="4618550"/>
              <a:ext cx="2631883" cy="532352"/>
              <a:chOff x="585124" y="4618550"/>
              <a:chExt cx="2631883" cy="532352"/>
            </a:xfrm>
          </p:grpSpPr>
          <p:grpSp>
            <p:nvGrpSpPr>
              <p:cNvPr id="1198" name="Google Shape;1198;p32"/>
              <p:cNvGrpSpPr/>
              <p:nvPr/>
            </p:nvGrpSpPr>
            <p:grpSpPr>
              <a:xfrm>
                <a:off x="585124" y="4618550"/>
                <a:ext cx="877300" cy="532352"/>
                <a:chOff x="1679917" y="0"/>
                <a:chExt cx="877300" cy="5143500"/>
              </a:xfrm>
            </p:grpSpPr>
            <p:cxnSp>
              <p:nvCxnSpPr>
                <p:cNvPr id="1199" name="Google Shape;1199;p32"/>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00" name="Google Shape;1200;p32"/>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01" name="Google Shape;1201;p32"/>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02" name="Google Shape;1202;p32"/>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203" name="Google Shape;1203;p32"/>
              <p:cNvGrpSpPr/>
              <p:nvPr/>
            </p:nvGrpSpPr>
            <p:grpSpPr>
              <a:xfrm>
                <a:off x="1754841" y="4618550"/>
                <a:ext cx="1462167" cy="532352"/>
                <a:chOff x="1387483" y="0"/>
                <a:chExt cx="1462167" cy="5143500"/>
              </a:xfrm>
            </p:grpSpPr>
            <p:cxnSp>
              <p:nvCxnSpPr>
                <p:cNvPr id="1204" name="Google Shape;1204;p32"/>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05" name="Google Shape;1205;p32"/>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06" name="Google Shape;1206;p32"/>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07" name="Google Shape;1207;p32"/>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08" name="Google Shape;1208;p32"/>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09" name="Google Shape;1209;p32"/>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210" name="Google Shape;1210;p32"/>
            <p:cNvGrpSpPr/>
            <p:nvPr/>
          </p:nvGrpSpPr>
          <p:grpSpPr>
            <a:xfrm>
              <a:off x="6433732" y="4618550"/>
              <a:ext cx="2339450" cy="532352"/>
              <a:chOff x="877557" y="4618550"/>
              <a:chExt cx="2339450" cy="532352"/>
            </a:xfrm>
          </p:grpSpPr>
          <p:grpSp>
            <p:nvGrpSpPr>
              <p:cNvPr id="1211" name="Google Shape;1211;p32"/>
              <p:cNvGrpSpPr/>
              <p:nvPr/>
            </p:nvGrpSpPr>
            <p:grpSpPr>
              <a:xfrm>
                <a:off x="877557" y="4618550"/>
                <a:ext cx="584867" cy="532352"/>
                <a:chOff x="1972350" y="0"/>
                <a:chExt cx="584867" cy="5143500"/>
              </a:xfrm>
            </p:grpSpPr>
            <p:cxnSp>
              <p:nvCxnSpPr>
                <p:cNvPr id="1212" name="Google Shape;1212;p32"/>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13" name="Google Shape;1213;p32"/>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14" name="Google Shape;1214;p32"/>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215" name="Google Shape;1215;p32"/>
              <p:cNvGrpSpPr/>
              <p:nvPr/>
            </p:nvGrpSpPr>
            <p:grpSpPr>
              <a:xfrm>
                <a:off x="1754841" y="4618550"/>
                <a:ext cx="1462167" cy="532352"/>
                <a:chOff x="1387483" y="0"/>
                <a:chExt cx="1462167" cy="5143500"/>
              </a:xfrm>
            </p:grpSpPr>
            <p:cxnSp>
              <p:nvCxnSpPr>
                <p:cNvPr id="1216" name="Google Shape;1216;p32"/>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17" name="Google Shape;1217;p32"/>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18" name="Google Shape;1218;p32"/>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19" name="Google Shape;1219;p32"/>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20" name="Google Shape;1220;p32"/>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21" name="Google Shape;1221;p32"/>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222" name="Google Shape;1222;p32"/>
            <p:cNvGrpSpPr/>
            <p:nvPr/>
          </p:nvGrpSpPr>
          <p:grpSpPr>
            <a:xfrm>
              <a:off x="8773182" y="4618550"/>
              <a:ext cx="292433" cy="532352"/>
              <a:chOff x="1972350" y="0"/>
              <a:chExt cx="292433" cy="5143500"/>
            </a:xfrm>
          </p:grpSpPr>
          <p:cxnSp>
            <p:nvCxnSpPr>
              <p:cNvPr id="1223" name="Google Shape;1223;p32"/>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24" name="Google Shape;1224;p32"/>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225" name="Google Shape;1225;p32"/>
          <p:cNvGrpSpPr/>
          <p:nvPr/>
        </p:nvGrpSpPr>
        <p:grpSpPr>
          <a:xfrm>
            <a:off x="92225" y="155380"/>
            <a:ext cx="8903528" cy="4546634"/>
            <a:chOff x="92225" y="155380"/>
            <a:chExt cx="8903528" cy="4546634"/>
          </a:xfrm>
        </p:grpSpPr>
        <p:sp>
          <p:nvSpPr>
            <p:cNvPr id="1226" name="Google Shape;1226;p32"/>
            <p:cNvSpPr/>
            <p:nvPr/>
          </p:nvSpPr>
          <p:spPr>
            <a:xfrm rot="10800000">
              <a:off x="507661" y="155380"/>
              <a:ext cx="319147" cy="317407"/>
            </a:xfrm>
            <a:custGeom>
              <a:rect b="b" l="l" r="r" t="t"/>
              <a:pathLst>
                <a:path extrusionOk="0" h="2007" w="2018">
                  <a:moveTo>
                    <a:pt x="1763" y="649"/>
                  </a:moveTo>
                  <a:cubicBezTo>
                    <a:pt x="1745" y="611"/>
                    <a:pt x="1725" y="575"/>
                    <a:pt x="1703" y="542"/>
                  </a:cubicBezTo>
                  <a:lnTo>
                    <a:pt x="1800" y="376"/>
                  </a:lnTo>
                  <a:cubicBezTo>
                    <a:pt x="1765" y="332"/>
                    <a:pt x="1727" y="291"/>
                    <a:pt x="1686" y="254"/>
                  </a:cubicBezTo>
                  <a:lnTo>
                    <a:pt x="1514" y="341"/>
                  </a:lnTo>
                  <a:cubicBezTo>
                    <a:pt x="1448" y="291"/>
                    <a:pt x="1376" y="251"/>
                    <a:pt x="1299" y="222"/>
                  </a:cubicBezTo>
                  <a:lnTo>
                    <a:pt x="1280" y="31"/>
                  </a:lnTo>
                  <a:cubicBezTo>
                    <a:pt x="1227" y="16"/>
                    <a:pt x="1172" y="6"/>
                    <a:pt x="1116" y="0"/>
                  </a:cubicBezTo>
                  <a:lnTo>
                    <a:pt x="1028" y="170"/>
                  </a:lnTo>
                  <a:cubicBezTo>
                    <a:pt x="947" y="168"/>
                    <a:pt x="865" y="178"/>
                    <a:pt x="784" y="201"/>
                  </a:cubicBezTo>
                  <a:lnTo>
                    <a:pt x="657" y="57"/>
                  </a:lnTo>
                  <a:cubicBezTo>
                    <a:pt x="631" y="67"/>
                    <a:pt x="605" y="78"/>
                    <a:pt x="580" y="90"/>
                  </a:cubicBezTo>
                  <a:cubicBezTo>
                    <a:pt x="555" y="102"/>
                    <a:pt x="530" y="115"/>
                    <a:pt x="506" y="128"/>
                  </a:cubicBezTo>
                  <a:lnTo>
                    <a:pt x="535" y="318"/>
                  </a:lnTo>
                  <a:cubicBezTo>
                    <a:pt x="466" y="366"/>
                    <a:pt x="406" y="423"/>
                    <a:pt x="356" y="486"/>
                  </a:cubicBezTo>
                  <a:lnTo>
                    <a:pt x="168" y="445"/>
                  </a:lnTo>
                  <a:cubicBezTo>
                    <a:pt x="137" y="491"/>
                    <a:pt x="110" y="540"/>
                    <a:pt x="88" y="591"/>
                  </a:cubicBezTo>
                  <a:lnTo>
                    <a:pt x="223" y="728"/>
                  </a:lnTo>
                  <a:cubicBezTo>
                    <a:pt x="196" y="805"/>
                    <a:pt x="180" y="886"/>
                    <a:pt x="177" y="969"/>
                  </a:cubicBezTo>
                  <a:lnTo>
                    <a:pt x="0" y="1046"/>
                  </a:lnTo>
                  <a:cubicBezTo>
                    <a:pt x="3" y="1101"/>
                    <a:pt x="10" y="1156"/>
                    <a:pt x="21" y="1211"/>
                  </a:cubicBezTo>
                  <a:lnTo>
                    <a:pt x="211" y="1242"/>
                  </a:lnTo>
                  <a:cubicBezTo>
                    <a:pt x="223" y="1281"/>
                    <a:pt x="237" y="1319"/>
                    <a:pt x="255" y="1357"/>
                  </a:cubicBezTo>
                  <a:cubicBezTo>
                    <a:pt x="273" y="1395"/>
                    <a:pt x="293" y="1431"/>
                    <a:pt x="315" y="1465"/>
                  </a:cubicBezTo>
                  <a:lnTo>
                    <a:pt x="218" y="1630"/>
                  </a:lnTo>
                  <a:cubicBezTo>
                    <a:pt x="253" y="1675"/>
                    <a:pt x="291" y="1715"/>
                    <a:pt x="332" y="1752"/>
                  </a:cubicBezTo>
                  <a:lnTo>
                    <a:pt x="504" y="1666"/>
                  </a:lnTo>
                  <a:cubicBezTo>
                    <a:pt x="570" y="1716"/>
                    <a:pt x="642" y="1755"/>
                    <a:pt x="719" y="1784"/>
                  </a:cubicBezTo>
                  <a:lnTo>
                    <a:pt x="738" y="1975"/>
                  </a:lnTo>
                  <a:cubicBezTo>
                    <a:pt x="791" y="1990"/>
                    <a:pt x="846" y="2001"/>
                    <a:pt x="902" y="2007"/>
                  </a:cubicBezTo>
                  <a:lnTo>
                    <a:pt x="990" y="1836"/>
                  </a:lnTo>
                  <a:cubicBezTo>
                    <a:pt x="1071" y="1838"/>
                    <a:pt x="1153" y="1828"/>
                    <a:pt x="1234" y="1805"/>
                  </a:cubicBezTo>
                  <a:lnTo>
                    <a:pt x="1361" y="1949"/>
                  </a:lnTo>
                  <a:cubicBezTo>
                    <a:pt x="1387" y="1939"/>
                    <a:pt x="1413" y="1929"/>
                    <a:pt x="1438" y="1917"/>
                  </a:cubicBezTo>
                  <a:cubicBezTo>
                    <a:pt x="1463" y="1905"/>
                    <a:pt x="1488" y="1892"/>
                    <a:pt x="1512" y="1878"/>
                  </a:cubicBezTo>
                  <a:lnTo>
                    <a:pt x="1483" y="1688"/>
                  </a:lnTo>
                  <a:cubicBezTo>
                    <a:pt x="1552" y="1641"/>
                    <a:pt x="1612" y="1584"/>
                    <a:pt x="1662" y="1520"/>
                  </a:cubicBezTo>
                  <a:lnTo>
                    <a:pt x="1850" y="1561"/>
                  </a:lnTo>
                  <a:cubicBezTo>
                    <a:pt x="1881" y="1515"/>
                    <a:pt x="1908" y="1466"/>
                    <a:pt x="1930" y="1415"/>
                  </a:cubicBezTo>
                  <a:lnTo>
                    <a:pt x="1795" y="1279"/>
                  </a:lnTo>
                  <a:cubicBezTo>
                    <a:pt x="1822" y="1201"/>
                    <a:pt x="1838" y="1120"/>
                    <a:pt x="1841" y="1038"/>
                  </a:cubicBezTo>
                  <a:lnTo>
                    <a:pt x="2018" y="961"/>
                  </a:lnTo>
                  <a:cubicBezTo>
                    <a:pt x="2015" y="905"/>
                    <a:pt x="2008" y="850"/>
                    <a:pt x="1997" y="795"/>
                  </a:cubicBezTo>
                  <a:lnTo>
                    <a:pt x="1807" y="764"/>
                  </a:lnTo>
                  <a:cubicBezTo>
                    <a:pt x="1795" y="725"/>
                    <a:pt x="1781" y="687"/>
                    <a:pt x="1763" y="649"/>
                  </a:cubicBezTo>
                  <a:moveTo>
                    <a:pt x="1220" y="1453"/>
                  </a:moveTo>
                  <a:cubicBezTo>
                    <a:pt x="972" y="1570"/>
                    <a:pt x="676" y="1463"/>
                    <a:pt x="559" y="1214"/>
                  </a:cubicBezTo>
                  <a:cubicBezTo>
                    <a:pt x="442" y="966"/>
                    <a:pt x="550" y="670"/>
                    <a:pt x="798" y="553"/>
                  </a:cubicBezTo>
                  <a:cubicBezTo>
                    <a:pt x="1047" y="437"/>
                    <a:pt x="1342" y="543"/>
                    <a:pt x="1459" y="792"/>
                  </a:cubicBezTo>
                  <a:cubicBezTo>
                    <a:pt x="1576" y="1040"/>
                    <a:pt x="1469" y="1336"/>
                    <a:pt x="1220" y="145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27" name="Google Shape;1227;p32"/>
            <p:cNvSpPr/>
            <p:nvPr/>
          </p:nvSpPr>
          <p:spPr>
            <a:xfrm rot="10800000">
              <a:off x="92225" y="398808"/>
              <a:ext cx="515797" cy="524801"/>
            </a:xfrm>
            <a:custGeom>
              <a:rect b="b" l="l" r="r" t="t"/>
              <a:pathLst>
                <a:path extrusionOk="0" h="2854" w="2805">
                  <a:moveTo>
                    <a:pt x="2579" y="1480"/>
                  </a:moveTo>
                  <a:cubicBezTo>
                    <a:pt x="2581" y="1421"/>
                    <a:pt x="2580" y="1363"/>
                    <a:pt x="2574" y="1306"/>
                  </a:cubicBezTo>
                  <a:lnTo>
                    <a:pt x="2805" y="1163"/>
                  </a:lnTo>
                  <a:cubicBezTo>
                    <a:pt x="2790" y="1084"/>
                    <a:pt x="2769" y="1009"/>
                    <a:pt x="2742" y="936"/>
                  </a:cubicBezTo>
                  <a:lnTo>
                    <a:pt x="2470" y="931"/>
                  </a:lnTo>
                  <a:cubicBezTo>
                    <a:pt x="2421" y="825"/>
                    <a:pt x="2356" y="728"/>
                    <a:pt x="2279" y="641"/>
                  </a:cubicBezTo>
                  <a:lnTo>
                    <a:pt x="2382" y="390"/>
                  </a:lnTo>
                  <a:cubicBezTo>
                    <a:pt x="2324" y="336"/>
                    <a:pt x="2263" y="286"/>
                    <a:pt x="2197" y="242"/>
                  </a:cubicBezTo>
                  <a:lnTo>
                    <a:pt x="1975" y="398"/>
                  </a:lnTo>
                  <a:cubicBezTo>
                    <a:pt x="1874" y="342"/>
                    <a:pt x="1765" y="301"/>
                    <a:pt x="1649" y="276"/>
                  </a:cubicBezTo>
                  <a:lnTo>
                    <a:pt x="1584" y="12"/>
                  </a:lnTo>
                  <a:cubicBezTo>
                    <a:pt x="1546" y="7"/>
                    <a:pt x="1506" y="4"/>
                    <a:pt x="1467" y="2"/>
                  </a:cubicBezTo>
                  <a:cubicBezTo>
                    <a:pt x="1427" y="0"/>
                    <a:pt x="1388" y="0"/>
                    <a:pt x="1348" y="2"/>
                  </a:cubicBezTo>
                  <a:lnTo>
                    <a:pt x="1260" y="258"/>
                  </a:lnTo>
                  <a:cubicBezTo>
                    <a:pt x="1142" y="273"/>
                    <a:pt x="1030" y="304"/>
                    <a:pt x="925" y="351"/>
                  </a:cubicBezTo>
                  <a:lnTo>
                    <a:pt x="718" y="175"/>
                  </a:lnTo>
                  <a:cubicBezTo>
                    <a:pt x="648" y="213"/>
                    <a:pt x="582" y="257"/>
                    <a:pt x="521" y="306"/>
                  </a:cubicBezTo>
                  <a:lnTo>
                    <a:pt x="600" y="566"/>
                  </a:lnTo>
                  <a:cubicBezTo>
                    <a:pt x="515" y="644"/>
                    <a:pt x="442" y="736"/>
                    <a:pt x="383" y="837"/>
                  </a:cubicBezTo>
                  <a:lnTo>
                    <a:pt x="112" y="817"/>
                  </a:lnTo>
                  <a:cubicBezTo>
                    <a:pt x="79" y="888"/>
                    <a:pt x="51" y="962"/>
                    <a:pt x="29" y="1037"/>
                  </a:cubicBezTo>
                  <a:lnTo>
                    <a:pt x="246" y="1201"/>
                  </a:lnTo>
                  <a:cubicBezTo>
                    <a:pt x="235" y="1257"/>
                    <a:pt x="228" y="1315"/>
                    <a:pt x="226" y="1374"/>
                  </a:cubicBezTo>
                  <a:cubicBezTo>
                    <a:pt x="223" y="1432"/>
                    <a:pt x="225" y="1491"/>
                    <a:pt x="230" y="1548"/>
                  </a:cubicBezTo>
                  <a:lnTo>
                    <a:pt x="0" y="1691"/>
                  </a:lnTo>
                  <a:cubicBezTo>
                    <a:pt x="14" y="1769"/>
                    <a:pt x="35" y="1845"/>
                    <a:pt x="62" y="1919"/>
                  </a:cubicBezTo>
                  <a:lnTo>
                    <a:pt x="334" y="1923"/>
                  </a:lnTo>
                  <a:cubicBezTo>
                    <a:pt x="383" y="2029"/>
                    <a:pt x="448" y="2127"/>
                    <a:pt x="525" y="2213"/>
                  </a:cubicBezTo>
                  <a:lnTo>
                    <a:pt x="423" y="2465"/>
                  </a:lnTo>
                  <a:cubicBezTo>
                    <a:pt x="480" y="2519"/>
                    <a:pt x="542" y="2568"/>
                    <a:pt x="607" y="2612"/>
                  </a:cubicBezTo>
                  <a:lnTo>
                    <a:pt x="830" y="2456"/>
                  </a:lnTo>
                  <a:cubicBezTo>
                    <a:pt x="930" y="2512"/>
                    <a:pt x="1039" y="2554"/>
                    <a:pt x="1155" y="2579"/>
                  </a:cubicBezTo>
                  <a:lnTo>
                    <a:pt x="1220" y="2842"/>
                  </a:lnTo>
                  <a:cubicBezTo>
                    <a:pt x="1259" y="2847"/>
                    <a:pt x="1298" y="2851"/>
                    <a:pt x="1338" y="2852"/>
                  </a:cubicBezTo>
                  <a:cubicBezTo>
                    <a:pt x="1377" y="2854"/>
                    <a:pt x="1417" y="2854"/>
                    <a:pt x="1456" y="2853"/>
                  </a:cubicBezTo>
                  <a:lnTo>
                    <a:pt x="1544" y="2596"/>
                  </a:lnTo>
                  <a:cubicBezTo>
                    <a:pt x="1662" y="2582"/>
                    <a:pt x="1775" y="2550"/>
                    <a:pt x="1879" y="2504"/>
                  </a:cubicBezTo>
                  <a:lnTo>
                    <a:pt x="2087" y="2679"/>
                  </a:lnTo>
                  <a:cubicBezTo>
                    <a:pt x="2156" y="2641"/>
                    <a:pt x="2222" y="2598"/>
                    <a:pt x="2284" y="2549"/>
                  </a:cubicBezTo>
                  <a:lnTo>
                    <a:pt x="2204" y="2289"/>
                  </a:lnTo>
                  <a:cubicBezTo>
                    <a:pt x="2289" y="2210"/>
                    <a:pt x="2363" y="2119"/>
                    <a:pt x="2421" y="2018"/>
                  </a:cubicBezTo>
                  <a:lnTo>
                    <a:pt x="2692" y="2038"/>
                  </a:lnTo>
                  <a:cubicBezTo>
                    <a:pt x="2726" y="1967"/>
                    <a:pt x="2754" y="1893"/>
                    <a:pt x="2775" y="1817"/>
                  </a:cubicBezTo>
                  <a:lnTo>
                    <a:pt x="2558" y="1653"/>
                  </a:lnTo>
                  <a:cubicBezTo>
                    <a:pt x="2569" y="1597"/>
                    <a:pt x="2576" y="1539"/>
                    <a:pt x="2579" y="1480"/>
                  </a:cubicBezTo>
                  <a:moveTo>
                    <a:pt x="1370" y="2129"/>
                  </a:moveTo>
                  <a:cubicBezTo>
                    <a:pt x="983" y="2111"/>
                    <a:pt x="683" y="1783"/>
                    <a:pt x="700" y="1395"/>
                  </a:cubicBezTo>
                  <a:cubicBezTo>
                    <a:pt x="718" y="1008"/>
                    <a:pt x="1046" y="708"/>
                    <a:pt x="1434" y="726"/>
                  </a:cubicBezTo>
                  <a:cubicBezTo>
                    <a:pt x="1822" y="743"/>
                    <a:pt x="2122" y="1071"/>
                    <a:pt x="2104" y="1459"/>
                  </a:cubicBezTo>
                  <a:cubicBezTo>
                    <a:pt x="2087" y="1846"/>
                    <a:pt x="1758" y="2146"/>
                    <a:pt x="1370" y="2129"/>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228" name="Google Shape;1228;p32"/>
            <p:cNvGrpSpPr/>
            <p:nvPr/>
          </p:nvGrpSpPr>
          <p:grpSpPr>
            <a:xfrm>
              <a:off x="8506963" y="4213367"/>
              <a:ext cx="488789" cy="488648"/>
              <a:chOff x="8269423" y="174900"/>
              <a:chExt cx="619426" cy="619325"/>
            </a:xfrm>
          </p:grpSpPr>
          <p:sp>
            <p:nvSpPr>
              <p:cNvPr id="1229" name="Google Shape;1229;p32"/>
              <p:cNvSpPr/>
              <p:nvPr/>
            </p:nvSpPr>
            <p:spPr>
              <a:xfrm flipH="1">
                <a:off x="8269423" y="174900"/>
                <a:ext cx="619426" cy="619325"/>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0" name="Google Shape;1230;p32"/>
              <p:cNvSpPr/>
              <p:nvPr/>
            </p:nvSpPr>
            <p:spPr>
              <a:xfrm flipH="1">
                <a:off x="8301469" y="206946"/>
                <a:ext cx="555451" cy="555233"/>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1" name="Google Shape;1231;p32"/>
              <p:cNvSpPr/>
              <p:nvPr/>
            </p:nvSpPr>
            <p:spPr>
              <a:xfrm flipH="1">
                <a:off x="8611469" y="615844"/>
                <a:ext cx="25613" cy="13324"/>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2" name="Google Shape;1232;p32"/>
              <p:cNvSpPr/>
              <p:nvPr/>
            </p:nvSpPr>
            <p:spPr>
              <a:xfrm flipH="1">
                <a:off x="8593895" y="608148"/>
                <a:ext cx="50422" cy="16770"/>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3" name="Google Shape;1233;p32"/>
              <p:cNvSpPr/>
              <p:nvPr/>
            </p:nvSpPr>
            <p:spPr>
              <a:xfrm flipH="1">
                <a:off x="8583099" y="602635"/>
                <a:ext cx="71212" cy="22972"/>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4" name="Google Shape;1234;p32"/>
              <p:cNvSpPr/>
              <p:nvPr/>
            </p:nvSpPr>
            <p:spPr>
              <a:xfrm flipH="1">
                <a:off x="8574829" y="597926"/>
                <a:ext cx="86832" cy="28026"/>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5" name="Google Shape;1235;p32"/>
              <p:cNvSpPr/>
              <p:nvPr/>
            </p:nvSpPr>
            <p:spPr>
              <a:xfrm flipH="1">
                <a:off x="8568167" y="593791"/>
                <a:ext cx="99122" cy="32161"/>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6" name="Google Shape;1236;p32"/>
              <p:cNvSpPr/>
              <p:nvPr/>
            </p:nvSpPr>
            <p:spPr>
              <a:xfrm flipH="1">
                <a:off x="8562654" y="589886"/>
                <a:ext cx="109229" cy="36066"/>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7" name="Google Shape;1237;p32"/>
              <p:cNvSpPr/>
              <p:nvPr/>
            </p:nvSpPr>
            <p:spPr>
              <a:xfrm flipH="1">
                <a:off x="8557486" y="586325"/>
                <a:ext cx="118303" cy="39512"/>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8" name="Google Shape;1238;p32"/>
              <p:cNvSpPr/>
              <p:nvPr/>
            </p:nvSpPr>
            <p:spPr>
              <a:xfrm flipH="1">
                <a:off x="8553121" y="582879"/>
                <a:ext cx="125999" cy="4261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9" name="Google Shape;1239;p32"/>
              <p:cNvSpPr/>
              <p:nvPr/>
            </p:nvSpPr>
            <p:spPr>
              <a:xfrm flipH="1">
                <a:off x="8548871" y="579663"/>
                <a:ext cx="133235" cy="45255"/>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0" name="Google Shape;1240;p32"/>
              <p:cNvSpPr/>
              <p:nvPr/>
            </p:nvSpPr>
            <p:spPr>
              <a:xfrm flipH="1">
                <a:off x="8545196" y="576447"/>
                <a:ext cx="139552" cy="47667"/>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1" name="Google Shape;1241;p32"/>
              <p:cNvSpPr/>
              <p:nvPr/>
            </p:nvSpPr>
            <p:spPr>
              <a:xfrm flipH="1">
                <a:off x="8541635" y="573231"/>
                <a:ext cx="145410" cy="49964"/>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2" name="Google Shape;1242;p32"/>
              <p:cNvSpPr/>
              <p:nvPr/>
            </p:nvSpPr>
            <p:spPr>
              <a:xfrm flipH="1">
                <a:off x="8538419" y="570360"/>
                <a:ext cx="150578" cy="51802"/>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3" name="Google Shape;1243;p32"/>
              <p:cNvSpPr/>
              <p:nvPr/>
            </p:nvSpPr>
            <p:spPr>
              <a:xfrm flipH="1">
                <a:off x="8535203" y="567374"/>
                <a:ext cx="155632" cy="53640"/>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4" name="Google Shape;1244;p32"/>
              <p:cNvSpPr/>
              <p:nvPr/>
            </p:nvSpPr>
            <p:spPr>
              <a:xfrm flipH="1">
                <a:off x="8532447" y="564502"/>
                <a:ext cx="159996" cy="55248"/>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5" name="Google Shape;1245;p32"/>
              <p:cNvSpPr/>
              <p:nvPr/>
            </p:nvSpPr>
            <p:spPr>
              <a:xfrm flipH="1">
                <a:off x="8529690" y="561631"/>
                <a:ext cx="164131" cy="56741"/>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6" name="Google Shape;1246;p32"/>
              <p:cNvSpPr/>
              <p:nvPr/>
            </p:nvSpPr>
            <p:spPr>
              <a:xfrm flipH="1">
                <a:off x="8527048" y="558989"/>
                <a:ext cx="168037" cy="58119"/>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7" name="Google Shape;1247;p32"/>
              <p:cNvSpPr/>
              <p:nvPr/>
            </p:nvSpPr>
            <p:spPr>
              <a:xfrm flipH="1">
                <a:off x="8524636" y="556232"/>
                <a:ext cx="171597" cy="59383"/>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8" name="Google Shape;1248;p32"/>
              <p:cNvSpPr/>
              <p:nvPr/>
            </p:nvSpPr>
            <p:spPr>
              <a:xfrm flipH="1">
                <a:off x="8522339" y="553590"/>
                <a:ext cx="174813" cy="60531"/>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9" name="Google Shape;1249;p32"/>
              <p:cNvSpPr/>
              <p:nvPr/>
            </p:nvSpPr>
            <p:spPr>
              <a:xfrm flipH="1">
                <a:off x="8520272" y="550949"/>
                <a:ext cx="177799" cy="61565"/>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0" name="Google Shape;1250;p32"/>
              <p:cNvSpPr/>
              <p:nvPr/>
            </p:nvSpPr>
            <p:spPr>
              <a:xfrm flipH="1">
                <a:off x="8518089" y="548422"/>
                <a:ext cx="180671" cy="6248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1" name="Google Shape;1251;p32"/>
              <p:cNvSpPr/>
              <p:nvPr/>
            </p:nvSpPr>
            <p:spPr>
              <a:xfrm flipH="1">
                <a:off x="8516252" y="545780"/>
                <a:ext cx="183083" cy="63632"/>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2" name="Google Shape;1252;p32"/>
              <p:cNvSpPr/>
              <p:nvPr/>
            </p:nvSpPr>
            <p:spPr>
              <a:xfrm flipH="1">
                <a:off x="8514299" y="543253"/>
                <a:ext cx="185610" cy="64436"/>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3" name="Google Shape;1253;p32"/>
              <p:cNvSpPr/>
              <p:nvPr/>
            </p:nvSpPr>
            <p:spPr>
              <a:xfrm flipH="1">
                <a:off x="8512576" y="540841"/>
                <a:ext cx="187792" cy="65126"/>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4" name="Google Shape;1254;p32"/>
              <p:cNvSpPr/>
              <p:nvPr/>
            </p:nvSpPr>
            <p:spPr>
              <a:xfrm flipH="1">
                <a:off x="8510853" y="538314"/>
                <a:ext cx="189859" cy="6593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5" name="Google Shape;1255;p32"/>
              <p:cNvSpPr/>
              <p:nvPr/>
            </p:nvSpPr>
            <p:spPr>
              <a:xfrm flipH="1">
                <a:off x="8507523" y="533145"/>
                <a:ext cx="193535" cy="6937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6" name="Google Shape;1256;p32"/>
              <p:cNvSpPr/>
              <p:nvPr/>
            </p:nvSpPr>
            <p:spPr>
              <a:xfrm flipH="1">
                <a:off x="8504651" y="528321"/>
                <a:ext cx="196521" cy="70409"/>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7" name="Google Shape;1257;p32"/>
              <p:cNvSpPr/>
              <p:nvPr/>
            </p:nvSpPr>
            <p:spPr>
              <a:xfrm flipH="1">
                <a:off x="8502124" y="523497"/>
                <a:ext cx="199048" cy="71328"/>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8" name="Google Shape;1258;p32"/>
              <p:cNvSpPr/>
              <p:nvPr/>
            </p:nvSpPr>
            <p:spPr>
              <a:xfrm flipH="1">
                <a:off x="8499827" y="518673"/>
                <a:ext cx="201345" cy="7213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9" name="Google Shape;1259;p32"/>
              <p:cNvSpPr/>
              <p:nvPr/>
            </p:nvSpPr>
            <p:spPr>
              <a:xfrm flipH="1">
                <a:off x="8497875" y="513964"/>
                <a:ext cx="202953" cy="72706"/>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0" name="Google Shape;1260;p32"/>
              <p:cNvSpPr/>
              <p:nvPr/>
            </p:nvSpPr>
            <p:spPr>
              <a:xfrm flipH="1">
                <a:off x="8496152" y="509370"/>
                <a:ext cx="204217" cy="73051"/>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1" name="Google Shape;1261;p32"/>
              <p:cNvSpPr/>
              <p:nvPr/>
            </p:nvSpPr>
            <p:spPr>
              <a:xfrm flipH="1">
                <a:off x="8493395" y="505694"/>
                <a:ext cx="205135" cy="68112"/>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2" name="Google Shape;1262;p32"/>
              <p:cNvSpPr/>
              <p:nvPr/>
            </p:nvSpPr>
            <p:spPr>
              <a:xfrm flipH="1">
                <a:off x="8492361" y="524531"/>
                <a:ext cx="116006" cy="44795"/>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3" name="Google Shape;1263;p32"/>
              <p:cNvSpPr/>
              <p:nvPr/>
            </p:nvSpPr>
            <p:spPr>
              <a:xfrm flipH="1">
                <a:off x="8491672" y="520166"/>
                <a:ext cx="115202" cy="44566"/>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4" name="Google Shape;1264;p32"/>
              <p:cNvSpPr/>
              <p:nvPr/>
            </p:nvSpPr>
            <p:spPr>
              <a:xfrm flipH="1">
                <a:off x="8491098" y="511207"/>
                <a:ext cx="112905" cy="44221"/>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5" name="Google Shape;1265;p32"/>
              <p:cNvSpPr/>
              <p:nvPr/>
            </p:nvSpPr>
            <p:spPr>
              <a:xfrm flipH="1">
                <a:off x="8491098" y="506728"/>
                <a:ext cx="111527" cy="4399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6" name="Google Shape;1266;p32"/>
              <p:cNvSpPr/>
              <p:nvPr/>
            </p:nvSpPr>
            <p:spPr>
              <a:xfrm flipH="1">
                <a:off x="8491213" y="499607"/>
                <a:ext cx="115662" cy="46174"/>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7" name="Google Shape;1267;p32"/>
              <p:cNvSpPr/>
              <p:nvPr/>
            </p:nvSpPr>
            <p:spPr>
              <a:xfrm flipH="1">
                <a:off x="8491557" y="490073"/>
                <a:ext cx="129674" cy="50653"/>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8" name="Google Shape;1268;p32"/>
              <p:cNvSpPr/>
              <p:nvPr/>
            </p:nvSpPr>
            <p:spPr>
              <a:xfrm flipH="1">
                <a:off x="8492361" y="481229"/>
                <a:ext cx="140815" cy="54329"/>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9" name="Google Shape;1269;p32"/>
              <p:cNvSpPr/>
              <p:nvPr/>
            </p:nvSpPr>
            <p:spPr>
              <a:xfrm flipH="1">
                <a:off x="8493625" y="473419"/>
                <a:ext cx="148626" cy="56741"/>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0" name="Google Shape;1270;p32"/>
              <p:cNvSpPr/>
              <p:nvPr/>
            </p:nvSpPr>
            <p:spPr>
              <a:xfrm flipH="1">
                <a:off x="8495577" y="466183"/>
                <a:ext cx="153679" cy="5834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1" name="Google Shape;1271;p32"/>
              <p:cNvSpPr/>
              <p:nvPr/>
            </p:nvSpPr>
            <p:spPr>
              <a:xfrm flipH="1">
                <a:off x="8498334" y="459636"/>
                <a:ext cx="156206" cy="59153"/>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2" name="Google Shape;1272;p32"/>
              <p:cNvSpPr/>
              <p:nvPr/>
            </p:nvSpPr>
            <p:spPr>
              <a:xfrm flipH="1">
                <a:off x="8332480" y="237843"/>
                <a:ext cx="493428" cy="493324"/>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3" name="Google Shape;1273;p32"/>
              <p:cNvSpPr txBox="1"/>
              <p:nvPr/>
            </p:nvSpPr>
            <p:spPr>
              <a:xfrm>
                <a:off x="8316399" y="231845"/>
                <a:ext cx="517500" cy="5175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2500" strike="noStrike">
                    <a:solidFill>
                      <a:schemeClr val="dk1"/>
                    </a:solidFill>
                    <a:latin typeface="Be Vietnam Pro"/>
                    <a:ea typeface="Be Vietnam Pro"/>
                    <a:cs typeface="Be Vietnam Pro"/>
                    <a:sym typeface="Be Vietnam Pro"/>
                  </a:rPr>
                  <a:t>$</a:t>
                </a:r>
                <a:endParaRPr b="1" sz="2500" strike="noStrike">
                  <a:solidFill>
                    <a:schemeClr val="dk1"/>
                  </a:solidFill>
                  <a:latin typeface="Be Vietnam Pro"/>
                  <a:ea typeface="Be Vietnam Pro"/>
                  <a:cs typeface="Be Vietnam Pro"/>
                  <a:sym typeface="Be Vietnam Pro"/>
                </a:endParaRPr>
              </a:p>
            </p:txBody>
          </p:sp>
        </p:grpSp>
      </p:grpSp>
      <p:sp>
        <p:nvSpPr>
          <p:cNvPr id="1274" name="Google Shape;1274;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275" name="Google Shape;1275;p32"/>
          <p:cNvSpPr txBox="1"/>
          <p:nvPr>
            <p:ph idx="1" type="subTitle"/>
          </p:nvPr>
        </p:nvSpPr>
        <p:spPr>
          <a:xfrm>
            <a:off x="720000" y="1692311"/>
            <a:ext cx="1986000" cy="110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76" name="Google Shape;1276;p32"/>
          <p:cNvSpPr txBox="1"/>
          <p:nvPr>
            <p:ph idx="2" type="subTitle"/>
          </p:nvPr>
        </p:nvSpPr>
        <p:spPr>
          <a:xfrm>
            <a:off x="3579000" y="1692311"/>
            <a:ext cx="1986000" cy="110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77" name="Google Shape;1277;p32"/>
          <p:cNvSpPr txBox="1"/>
          <p:nvPr>
            <p:ph idx="3" type="subTitle"/>
          </p:nvPr>
        </p:nvSpPr>
        <p:spPr>
          <a:xfrm>
            <a:off x="720000" y="3422600"/>
            <a:ext cx="1986000" cy="110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78" name="Google Shape;1278;p32"/>
          <p:cNvSpPr txBox="1"/>
          <p:nvPr>
            <p:ph idx="4" type="subTitle"/>
          </p:nvPr>
        </p:nvSpPr>
        <p:spPr>
          <a:xfrm>
            <a:off x="3579000" y="3422600"/>
            <a:ext cx="1986000" cy="110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79" name="Google Shape;1279;p32"/>
          <p:cNvSpPr txBox="1"/>
          <p:nvPr>
            <p:ph idx="5" type="subTitle"/>
          </p:nvPr>
        </p:nvSpPr>
        <p:spPr>
          <a:xfrm>
            <a:off x="6438000" y="1692311"/>
            <a:ext cx="1986000" cy="110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80" name="Google Shape;1280;p32"/>
          <p:cNvSpPr txBox="1"/>
          <p:nvPr>
            <p:ph idx="6" type="subTitle"/>
          </p:nvPr>
        </p:nvSpPr>
        <p:spPr>
          <a:xfrm>
            <a:off x="6438000" y="3422600"/>
            <a:ext cx="1986000" cy="110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81" name="Google Shape;1281;p32"/>
          <p:cNvSpPr txBox="1"/>
          <p:nvPr>
            <p:ph idx="7" type="subTitle"/>
          </p:nvPr>
        </p:nvSpPr>
        <p:spPr>
          <a:xfrm>
            <a:off x="720000" y="1374163"/>
            <a:ext cx="1984200" cy="377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
        <p:nvSpPr>
          <p:cNvPr id="1282" name="Google Shape;1282;p32"/>
          <p:cNvSpPr txBox="1"/>
          <p:nvPr>
            <p:ph idx="8" type="subTitle"/>
          </p:nvPr>
        </p:nvSpPr>
        <p:spPr>
          <a:xfrm>
            <a:off x="3579000" y="1374163"/>
            <a:ext cx="1984200" cy="377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
        <p:nvSpPr>
          <p:cNvPr id="1283" name="Google Shape;1283;p32"/>
          <p:cNvSpPr txBox="1"/>
          <p:nvPr>
            <p:ph idx="9" type="subTitle"/>
          </p:nvPr>
        </p:nvSpPr>
        <p:spPr>
          <a:xfrm>
            <a:off x="6439800" y="1374163"/>
            <a:ext cx="1984200" cy="377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
        <p:nvSpPr>
          <p:cNvPr id="1284" name="Google Shape;1284;p32"/>
          <p:cNvSpPr txBox="1"/>
          <p:nvPr>
            <p:ph idx="13" type="subTitle"/>
          </p:nvPr>
        </p:nvSpPr>
        <p:spPr>
          <a:xfrm>
            <a:off x="720000" y="3101250"/>
            <a:ext cx="1984200" cy="377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
        <p:nvSpPr>
          <p:cNvPr id="1285" name="Google Shape;1285;p32"/>
          <p:cNvSpPr txBox="1"/>
          <p:nvPr>
            <p:ph idx="14" type="subTitle"/>
          </p:nvPr>
        </p:nvSpPr>
        <p:spPr>
          <a:xfrm>
            <a:off x="3579000" y="3101250"/>
            <a:ext cx="1984200" cy="377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
        <p:nvSpPr>
          <p:cNvPr id="1286" name="Google Shape;1286;p32"/>
          <p:cNvSpPr txBox="1"/>
          <p:nvPr>
            <p:ph idx="15" type="subTitle"/>
          </p:nvPr>
        </p:nvSpPr>
        <p:spPr>
          <a:xfrm>
            <a:off x="6439800" y="3101250"/>
            <a:ext cx="1984200" cy="377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 Vietnam Pro"/>
              <a:buNone/>
              <a:defRPr sz="2200">
                <a:solidFill>
                  <a:schemeClr val="dk1"/>
                </a:solidFill>
                <a:latin typeface="Be Vietnam Pro SemiBold"/>
                <a:ea typeface="Be Vietnam Pro SemiBold"/>
                <a:cs typeface="Be Vietnam Pro SemiBold"/>
                <a:sym typeface="Be Vietnam Pro SemiBold"/>
              </a:defRPr>
            </a:lvl1pPr>
            <a:lvl2pPr lvl="1"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sz="2400">
                <a:latin typeface="Be Vietnam Pro"/>
                <a:ea typeface="Be Vietnam Pro"/>
                <a:cs typeface="Be Vietnam Pro"/>
                <a:sym typeface="Be Vietnam Pro"/>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287" name="Shape 1287"/>
        <p:cNvGrpSpPr/>
        <p:nvPr/>
      </p:nvGrpSpPr>
      <p:grpSpPr>
        <a:xfrm>
          <a:off x="0" y="0"/>
          <a:ext cx="0" cy="0"/>
          <a:chOff x="0" y="0"/>
          <a:chExt cx="0" cy="0"/>
        </a:xfrm>
      </p:grpSpPr>
      <p:sp>
        <p:nvSpPr>
          <p:cNvPr id="1288" name="Google Shape;1288;p33"/>
          <p:cNvSpPr txBox="1"/>
          <p:nvPr>
            <p:ph hasCustomPrompt="1" type="title"/>
          </p:nvPr>
        </p:nvSpPr>
        <p:spPr>
          <a:xfrm>
            <a:off x="4628075" y="2045287"/>
            <a:ext cx="3458700" cy="7689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4200"/>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r>
              <a:t>xx%</a:t>
            </a:r>
          </a:p>
        </p:txBody>
      </p:sp>
      <p:sp>
        <p:nvSpPr>
          <p:cNvPr id="1289" name="Google Shape;1289;p33"/>
          <p:cNvSpPr txBox="1"/>
          <p:nvPr>
            <p:ph idx="1" type="subTitle"/>
          </p:nvPr>
        </p:nvSpPr>
        <p:spPr>
          <a:xfrm>
            <a:off x="4628075" y="2812962"/>
            <a:ext cx="3458700" cy="292500"/>
          </a:xfrm>
          <a:prstGeom prst="rect">
            <a:avLst/>
          </a:prstGeom>
          <a:solidFill>
            <a:schemeClr val="accent5"/>
          </a:solidFill>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200"/>
              <a:buFont typeface="PT Sans"/>
              <a:buNone/>
              <a:defRPr sz="1400">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290" name="Google Shape;1290;p33"/>
          <p:cNvSpPr txBox="1"/>
          <p:nvPr>
            <p:ph hasCustomPrompt="1" idx="2" type="title"/>
          </p:nvPr>
        </p:nvSpPr>
        <p:spPr>
          <a:xfrm>
            <a:off x="4628075" y="539500"/>
            <a:ext cx="3458700" cy="7689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4200"/>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r>
              <a:t>xx%</a:t>
            </a:r>
          </a:p>
        </p:txBody>
      </p:sp>
      <p:sp>
        <p:nvSpPr>
          <p:cNvPr id="1291" name="Google Shape;1291;p33"/>
          <p:cNvSpPr txBox="1"/>
          <p:nvPr>
            <p:ph idx="3" type="subTitle"/>
          </p:nvPr>
        </p:nvSpPr>
        <p:spPr>
          <a:xfrm>
            <a:off x="4628075" y="1314425"/>
            <a:ext cx="3458700" cy="292500"/>
          </a:xfrm>
          <a:prstGeom prst="rect">
            <a:avLst/>
          </a:prstGeom>
          <a:solidFill>
            <a:schemeClr val="accent5"/>
          </a:solidFill>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200"/>
              <a:buFont typeface="PT Sans"/>
              <a:buNone/>
              <a:defRPr sz="1400">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292" name="Google Shape;1292;p33"/>
          <p:cNvSpPr txBox="1"/>
          <p:nvPr>
            <p:ph hasCustomPrompt="1" idx="4" type="title"/>
          </p:nvPr>
        </p:nvSpPr>
        <p:spPr>
          <a:xfrm>
            <a:off x="4628075" y="3551074"/>
            <a:ext cx="3458700" cy="768900"/>
          </a:xfrm>
          <a:prstGeom prst="rect">
            <a:avLst/>
          </a:prstGeom>
          <a:noFill/>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4200"/>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r>
              <a:t>xx%</a:t>
            </a:r>
          </a:p>
        </p:txBody>
      </p:sp>
      <p:sp>
        <p:nvSpPr>
          <p:cNvPr id="1293" name="Google Shape;1293;p33"/>
          <p:cNvSpPr txBox="1"/>
          <p:nvPr>
            <p:ph idx="5" type="subTitle"/>
          </p:nvPr>
        </p:nvSpPr>
        <p:spPr>
          <a:xfrm>
            <a:off x="4628075" y="4311499"/>
            <a:ext cx="3458700" cy="292500"/>
          </a:xfrm>
          <a:prstGeom prst="rect">
            <a:avLst/>
          </a:prstGeom>
          <a:solidFill>
            <a:schemeClr val="accent5"/>
          </a:solidFill>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200"/>
              <a:buFont typeface="PT Sans"/>
              <a:buNone/>
              <a:defRPr sz="1400">
                <a:solidFill>
                  <a:schemeClr val="dk1"/>
                </a:solidFill>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294" name="Google Shape;1294;p33"/>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295" name="Google Shape;1295;p33"/>
          <p:cNvGrpSpPr/>
          <p:nvPr/>
        </p:nvGrpSpPr>
        <p:grpSpPr>
          <a:xfrm>
            <a:off x="-4" y="-200"/>
            <a:ext cx="1754811" cy="5150701"/>
            <a:chOff x="-4" y="-200"/>
            <a:chExt cx="1754811" cy="5150701"/>
          </a:xfrm>
        </p:grpSpPr>
        <p:grpSp>
          <p:nvGrpSpPr>
            <p:cNvPr id="1296" name="Google Shape;1296;p33"/>
            <p:cNvGrpSpPr/>
            <p:nvPr/>
          </p:nvGrpSpPr>
          <p:grpSpPr>
            <a:xfrm>
              <a:off x="292641" y="-200"/>
              <a:ext cx="1462167" cy="5150701"/>
              <a:chOff x="1387483" y="0"/>
              <a:chExt cx="1462167" cy="5143500"/>
            </a:xfrm>
          </p:grpSpPr>
          <p:cxnSp>
            <p:nvCxnSpPr>
              <p:cNvPr id="1297" name="Google Shape;1297;p33"/>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98" name="Google Shape;1298;p33"/>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299" name="Google Shape;1299;p33"/>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00" name="Google Shape;1300;p33"/>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01" name="Google Shape;1301;p33"/>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02" name="Google Shape;1302;p33"/>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303" name="Google Shape;1303;p33"/>
            <p:cNvGrpSpPr/>
            <p:nvPr/>
          </p:nvGrpSpPr>
          <p:grpSpPr>
            <a:xfrm>
              <a:off x="-4" y="232081"/>
              <a:ext cx="1754448" cy="4678945"/>
              <a:chOff x="-4" y="232081"/>
              <a:chExt cx="1754448" cy="4678945"/>
            </a:xfrm>
          </p:grpSpPr>
          <p:grpSp>
            <p:nvGrpSpPr>
              <p:cNvPr id="1304" name="Google Shape;1304;p33"/>
              <p:cNvGrpSpPr/>
              <p:nvPr/>
            </p:nvGrpSpPr>
            <p:grpSpPr>
              <a:xfrm rot="-5400000">
                <a:off x="-146297" y="670807"/>
                <a:ext cx="2047033" cy="1754448"/>
                <a:chOff x="217750" y="0"/>
                <a:chExt cx="2047033" cy="5143500"/>
              </a:xfrm>
            </p:grpSpPr>
            <p:cxnSp>
              <p:nvCxnSpPr>
                <p:cNvPr id="1305" name="Google Shape;1305;p33"/>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06" name="Google Shape;1306;p33"/>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07" name="Google Shape;1307;p33"/>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08" name="Google Shape;1308;p33"/>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09" name="Google Shape;1309;p33"/>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10" name="Google Shape;1310;p33"/>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11" name="Google Shape;1311;p33"/>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12" name="Google Shape;1312;p33"/>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313" name="Google Shape;1313;p33"/>
              <p:cNvGrpSpPr/>
              <p:nvPr/>
            </p:nvGrpSpPr>
            <p:grpSpPr>
              <a:xfrm rot="-5400000">
                <a:off x="-146297" y="3010285"/>
                <a:ext cx="2047033" cy="1754448"/>
                <a:chOff x="217750" y="0"/>
                <a:chExt cx="2047033" cy="5143500"/>
              </a:xfrm>
            </p:grpSpPr>
            <p:cxnSp>
              <p:nvCxnSpPr>
                <p:cNvPr id="1314" name="Google Shape;1314;p33"/>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15" name="Google Shape;1315;p33"/>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16" name="Google Shape;1316;p33"/>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17" name="Google Shape;1317;p33"/>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18" name="Google Shape;1318;p33"/>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19" name="Google Shape;1319;p33"/>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20" name="Google Shape;1320;p33"/>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21" name="Google Shape;1321;p33"/>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cxnSp>
            <p:nvCxnSpPr>
              <p:cNvPr id="1322" name="Google Shape;1322;p33"/>
              <p:cNvCxnSpPr/>
              <p:nvPr/>
            </p:nvCxnSpPr>
            <p:spPr>
              <a:xfrm rot="10800000">
                <a:off x="877196" y="-645119"/>
                <a:ext cx="0" cy="1754400"/>
              </a:xfrm>
              <a:prstGeom prst="straightConnector1">
                <a:avLst/>
              </a:prstGeom>
              <a:noFill/>
              <a:ln cap="flat" cmpd="sng" w="9525">
                <a:solidFill>
                  <a:schemeClr val="accent5"/>
                </a:solidFill>
                <a:prstDash val="solid"/>
                <a:round/>
                <a:headEnd len="med" w="med" type="none"/>
                <a:tailEnd len="med" w="med" type="none"/>
              </a:ln>
            </p:spPr>
          </p:cxn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323" name="Shape 1323"/>
        <p:cNvGrpSpPr/>
        <p:nvPr/>
      </p:nvGrpSpPr>
      <p:grpSpPr>
        <a:xfrm>
          <a:off x="0" y="0"/>
          <a:ext cx="0" cy="0"/>
          <a:chOff x="0" y="0"/>
          <a:chExt cx="0" cy="0"/>
        </a:xfrm>
      </p:grpSpPr>
      <p:sp>
        <p:nvSpPr>
          <p:cNvPr id="1324" name="Google Shape;1324;p34"/>
          <p:cNvSpPr txBox="1"/>
          <p:nvPr>
            <p:ph type="title"/>
          </p:nvPr>
        </p:nvSpPr>
        <p:spPr>
          <a:xfrm>
            <a:off x="827425" y="646450"/>
            <a:ext cx="3656400" cy="1058700"/>
          </a:xfrm>
          <a:prstGeom prst="rect">
            <a:avLst/>
          </a:prstGeom>
        </p:spPr>
        <p:txBody>
          <a:bodyPr anchorCtr="0" anchor="b" bIns="91425" lIns="91425" spcFirstLastPara="1" rIns="91425" wrap="square" tIns="91425">
            <a:noAutofit/>
          </a:bodyPr>
          <a:lstStyle>
            <a:lvl1pPr lvl="0">
              <a:spcBef>
                <a:spcPts val="0"/>
              </a:spcBef>
              <a:spcAft>
                <a:spcPts val="0"/>
              </a:spcAft>
              <a:buSzPts val="3500"/>
              <a:buNone/>
              <a:defRPr sz="6000"/>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1325" name="Google Shape;1325;p34"/>
          <p:cNvSpPr txBox="1"/>
          <p:nvPr>
            <p:ph idx="1" type="subTitle"/>
          </p:nvPr>
        </p:nvSpPr>
        <p:spPr>
          <a:xfrm>
            <a:off x="827425" y="1658800"/>
            <a:ext cx="3656400" cy="894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26" name="Google Shape;1326;p34"/>
          <p:cNvSpPr txBox="1"/>
          <p:nvPr/>
        </p:nvSpPr>
        <p:spPr>
          <a:xfrm>
            <a:off x="827425" y="3230950"/>
            <a:ext cx="3739800" cy="7965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Inter"/>
                <a:ea typeface="Inter"/>
                <a:cs typeface="Inter"/>
                <a:sym typeface="Inter"/>
              </a:rPr>
              <a:t>CREDITS:</a:t>
            </a:r>
            <a:r>
              <a:rPr lang="en" sz="1000">
                <a:solidFill>
                  <a:schemeClr val="dk1"/>
                </a:solidFill>
                <a:latin typeface="Inter"/>
                <a:ea typeface="Inter"/>
                <a:cs typeface="Inter"/>
                <a:sym typeface="Inter"/>
              </a:rPr>
              <a:t> This presentation template was created by </a:t>
            </a:r>
            <a:r>
              <a:rPr b="1" lang="en" sz="1000" u="sng">
                <a:solidFill>
                  <a:schemeClr val="hlink"/>
                </a:solidFill>
                <a:latin typeface="Inter"/>
                <a:ea typeface="Inter"/>
                <a:cs typeface="Inter"/>
                <a:sym typeface="Inter"/>
                <a:hlinkClick r:id="rId2"/>
              </a:rPr>
              <a:t>Slidesgo</a:t>
            </a:r>
            <a:r>
              <a:rPr lang="en" sz="1000">
                <a:solidFill>
                  <a:schemeClr val="dk1"/>
                </a:solidFill>
                <a:latin typeface="Inter"/>
                <a:ea typeface="Inter"/>
                <a:cs typeface="Inter"/>
                <a:sym typeface="Inter"/>
              </a:rPr>
              <a:t>, and includes icons by </a:t>
            </a:r>
            <a:r>
              <a:rPr b="1" lang="en" sz="1000" u="sng">
                <a:solidFill>
                  <a:schemeClr val="dk1"/>
                </a:solidFill>
                <a:latin typeface="Inter"/>
                <a:ea typeface="Inter"/>
                <a:cs typeface="Inter"/>
                <a:sym typeface="Inter"/>
                <a:hlinkClick r:id="rId3">
                  <a:extLst>
                    <a:ext uri="{A12FA001-AC4F-418D-AE19-62706E023703}">
                      <ahyp:hlinkClr val="tx"/>
                    </a:ext>
                  </a:extLst>
                </a:hlinkClick>
              </a:rPr>
              <a:t>Flaticon</a:t>
            </a:r>
            <a:r>
              <a:rPr lang="en" sz="1000">
                <a:solidFill>
                  <a:schemeClr val="dk1"/>
                </a:solidFill>
                <a:latin typeface="Inter"/>
                <a:ea typeface="Inter"/>
                <a:cs typeface="Inter"/>
                <a:sym typeface="Inter"/>
              </a:rPr>
              <a:t>, and infographics &amp; images by </a:t>
            </a:r>
            <a:r>
              <a:rPr b="1" lang="en" sz="1000" u="sng">
                <a:solidFill>
                  <a:schemeClr val="dk1"/>
                </a:solidFill>
                <a:latin typeface="Inter"/>
                <a:ea typeface="Inter"/>
                <a:cs typeface="Inter"/>
                <a:sym typeface="Inter"/>
                <a:hlinkClick r:id="rId4">
                  <a:extLst>
                    <a:ext uri="{A12FA001-AC4F-418D-AE19-62706E023703}">
                      <ahyp:hlinkClr val="tx"/>
                    </a:ext>
                  </a:extLst>
                </a:hlinkClick>
              </a:rPr>
              <a:t>Freepik</a:t>
            </a:r>
            <a:r>
              <a:rPr lang="en" sz="1000" u="sng">
                <a:solidFill>
                  <a:schemeClr val="dk1"/>
                </a:solidFill>
                <a:latin typeface="Inter"/>
                <a:ea typeface="Inter"/>
                <a:cs typeface="Inter"/>
                <a:sym typeface="Inter"/>
              </a:rPr>
              <a:t> </a:t>
            </a:r>
            <a:endParaRPr b="1" sz="1000" u="sng">
              <a:solidFill>
                <a:schemeClr val="dk1"/>
              </a:solidFill>
              <a:latin typeface="Inter"/>
              <a:ea typeface="Inter"/>
              <a:cs typeface="Inter"/>
              <a:sym typeface="Inter"/>
            </a:endParaRPr>
          </a:p>
        </p:txBody>
      </p:sp>
      <p:sp>
        <p:nvSpPr>
          <p:cNvPr id="1327" name="Google Shape;1327;p34"/>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328" name="Google Shape;1328;p34"/>
          <p:cNvGrpSpPr/>
          <p:nvPr/>
        </p:nvGrpSpPr>
        <p:grpSpPr>
          <a:xfrm flipH="1">
            <a:off x="7387571" y="-200"/>
            <a:ext cx="1754811" cy="5150701"/>
            <a:chOff x="-4" y="-200"/>
            <a:chExt cx="1754811" cy="5150701"/>
          </a:xfrm>
        </p:grpSpPr>
        <p:grpSp>
          <p:nvGrpSpPr>
            <p:cNvPr id="1329" name="Google Shape;1329;p34"/>
            <p:cNvGrpSpPr/>
            <p:nvPr/>
          </p:nvGrpSpPr>
          <p:grpSpPr>
            <a:xfrm>
              <a:off x="292641" y="-200"/>
              <a:ext cx="1462167" cy="5150701"/>
              <a:chOff x="1387483" y="0"/>
              <a:chExt cx="1462167" cy="5143500"/>
            </a:xfrm>
          </p:grpSpPr>
          <p:cxnSp>
            <p:nvCxnSpPr>
              <p:cNvPr id="1330" name="Google Shape;1330;p34"/>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31" name="Google Shape;1331;p34"/>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32" name="Google Shape;1332;p34"/>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33" name="Google Shape;1333;p34"/>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34" name="Google Shape;1334;p34"/>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35" name="Google Shape;1335;p34"/>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336" name="Google Shape;1336;p34"/>
            <p:cNvGrpSpPr/>
            <p:nvPr/>
          </p:nvGrpSpPr>
          <p:grpSpPr>
            <a:xfrm>
              <a:off x="-4" y="232081"/>
              <a:ext cx="1754448" cy="4678945"/>
              <a:chOff x="-4" y="232081"/>
              <a:chExt cx="1754448" cy="4678945"/>
            </a:xfrm>
          </p:grpSpPr>
          <p:grpSp>
            <p:nvGrpSpPr>
              <p:cNvPr id="1337" name="Google Shape;1337;p34"/>
              <p:cNvGrpSpPr/>
              <p:nvPr/>
            </p:nvGrpSpPr>
            <p:grpSpPr>
              <a:xfrm rot="-5400000">
                <a:off x="-146297" y="670807"/>
                <a:ext cx="2047033" cy="1754448"/>
                <a:chOff x="217750" y="0"/>
                <a:chExt cx="2047033" cy="5143500"/>
              </a:xfrm>
            </p:grpSpPr>
            <p:cxnSp>
              <p:nvCxnSpPr>
                <p:cNvPr id="1338" name="Google Shape;1338;p34"/>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39" name="Google Shape;1339;p34"/>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40" name="Google Shape;1340;p34"/>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41" name="Google Shape;1341;p34"/>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42" name="Google Shape;1342;p34"/>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43" name="Google Shape;1343;p34"/>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44" name="Google Shape;1344;p34"/>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45" name="Google Shape;1345;p34"/>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346" name="Google Shape;1346;p34"/>
              <p:cNvGrpSpPr/>
              <p:nvPr/>
            </p:nvGrpSpPr>
            <p:grpSpPr>
              <a:xfrm rot="-5400000">
                <a:off x="-146297" y="3010285"/>
                <a:ext cx="2047033" cy="1754448"/>
                <a:chOff x="217750" y="0"/>
                <a:chExt cx="2047033" cy="5143500"/>
              </a:xfrm>
            </p:grpSpPr>
            <p:cxnSp>
              <p:nvCxnSpPr>
                <p:cNvPr id="1347" name="Google Shape;1347;p34"/>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48" name="Google Shape;1348;p34"/>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49" name="Google Shape;1349;p34"/>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50" name="Google Shape;1350;p34"/>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51" name="Google Shape;1351;p34"/>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52" name="Google Shape;1352;p34"/>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53" name="Google Shape;1353;p34"/>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54" name="Google Shape;1354;p34"/>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cxnSp>
            <p:nvCxnSpPr>
              <p:cNvPr id="1355" name="Google Shape;1355;p34"/>
              <p:cNvCxnSpPr/>
              <p:nvPr/>
            </p:nvCxnSpPr>
            <p:spPr>
              <a:xfrm rot="10800000">
                <a:off x="877196" y="-645119"/>
                <a:ext cx="0" cy="1754400"/>
              </a:xfrm>
              <a:prstGeom prst="straightConnector1">
                <a:avLst/>
              </a:prstGeom>
              <a:noFill/>
              <a:ln cap="flat" cmpd="sng" w="9525">
                <a:solidFill>
                  <a:schemeClr val="accent5"/>
                </a:solidFill>
                <a:prstDash val="solid"/>
                <a:round/>
                <a:headEnd len="med" w="med" type="none"/>
                <a:tailEnd len="med" w="med" type="none"/>
              </a:ln>
            </p:spPr>
          </p:cxn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356" name="Shape 1356"/>
        <p:cNvGrpSpPr/>
        <p:nvPr/>
      </p:nvGrpSpPr>
      <p:grpSpPr>
        <a:xfrm>
          <a:off x="0" y="0"/>
          <a:ext cx="0" cy="0"/>
          <a:chOff x="0" y="0"/>
          <a:chExt cx="0" cy="0"/>
        </a:xfrm>
      </p:grpSpPr>
      <p:sp>
        <p:nvSpPr>
          <p:cNvPr id="1357" name="Google Shape;1357;p35"/>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358" name="Google Shape;1358;p35"/>
          <p:cNvGrpSpPr/>
          <p:nvPr/>
        </p:nvGrpSpPr>
        <p:grpSpPr>
          <a:xfrm>
            <a:off x="25" y="4618550"/>
            <a:ext cx="9144629" cy="532352"/>
            <a:chOff x="25" y="4618550"/>
            <a:chExt cx="9144629" cy="532352"/>
          </a:xfrm>
        </p:grpSpPr>
        <p:grpSp>
          <p:nvGrpSpPr>
            <p:cNvPr id="1359" name="Google Shape;1359;p35"/>
            <p:cNvGrpSpPr/>
            <p:nvPr/>
          </p:nvGrpSpPr>
          <p:grpSpPr>
            <a:xfrm rot="-5400000">
              <a:off x="4426108" y="192467"/>
              <a:ext cx="292463" cy="9144629"/>
              <a:chOff x="217750" y="0"/>
              <a:chExt cx="292433" cy="5143500"/>
            </a:xfrm>
          </p:grpSpPr>
          <p:cxnSp>
            <p:nvCxnSpPr>
              <p:cNvPr id="1360" name="Google Shape;1360;p35"/>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61" name="Google Shape;1361;p35"/>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362" name="Google Shape;1362;p35"/>
            <p:cNvGrpSpPr/>
            <p:nvPr/>
          </p:nvGrpSpPr>
          <p:grpSpPr>
            <a:xfrm>
              <a:off x="292691" y="4618550"/>
              <a:ext cx="2924317" cy="532352"/>
              <a:chOff x="292691" y="4618550"/>
              <a:chExt cx="2924317" cy="532352"/>
            </a:xfrm>
          </p:grpSpPr>
          <p:grpSp>
            <p:nvGrpSpPr>
              <p:cNvPr id="1363" name="Google Shape;1363;p35"/>
              <p:cNvGrpSpPr/>
              <p:nvPr/>
            </p:nvGrpSpPr>
            <p:grpSpPr>
              <a:xfrm>
                <a:off x="292691" y="4618550"/>
                <a:ext cx="1169733" cy="532352"/>
                <a:chOff x="1387483" y="0"/>
                <a:chExt cx="1169733" cy="5143500"/>
              </a:xfrm>
            </p:grpSpPr>
            <p:cxnSp>
              <p:nvCxnSpPr>
                <p:cNvPr id="1364" name="Google Shape;1364;p35"/>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65" name="Google Shape;1365;p3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66" name="Google Shape;1366;p3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67" name="Google Shape;1367;p3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68" name="Google Shape;1368;p3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369" name="Google Shape;1369;p35"/>
              <p:cNvGrpSpPr/>
              <p:nvPr/>
            </p:nvGrpSpPr>
            <p:grpSpPr>
              <a:xfrm>
                <a:off x="1754841" y="4618550"/>
                <a:ext cx="1462167" cy="532352"/>
                <a:chOff x="1387483" y="0"/>
                <a:chExt cx="1462167" cy="5143500"/>
              </a:xfrm>
            </p:grpSpPr>
            <p:cxnSp>
              <p:nvCxnSpPr>
                <p:cNvPr id="1370" name="Google Shape;1370;p35"/>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71" name="Google Shape;1371;p3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72" name="Google Shape;1372;p3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73" name="Google Shape;1373;p3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74" name="Google Shape;1374;p3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75" name="Google Shape;1375;p35"/>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376" name="Google Shape;1376;p35"/>
            <p:cNvGrpSpPr/>
            <p:nvPr/>
          </p:nvGrpSpPr>
          <p:grpSpPr>
            <a:xfrm>
              <a:off x="3509424" y="4618550"/>
              <a:ext cx="2631883" cy="532352"/>
              <a:chOff x="585124" y="4618550"/>
              <a:chExt cx="2631883" cy="532352"/>
            </a:xfrm>
          </p:grpSpPr>
          <p:grpSp>
            <p:nvGrpSpPr>
              <p:cNvPr id="1377" name="Google Shape;1377;p35"/>
              <p:cNvGrpSpPr/>
              <p:nvPr/>
            </p:nvGrpSpPr>
            <p:grpSpPr>
              <a:xfrm>
                <a:off x="585124" y="4618550"/>
                <a:ext cx="877300" cy="532352"/>
                <a:chOff x="1679917" y="0"/>
                <a:chExt cx="877300" cy="5143500"/>
              </a:xfrm>
            </p:grpSpPr>
            <p:cxnSp>
              <p:nvCxnSpPr>
                <p:cNvPr id="1378" name="Google Shape;1378;p3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79" name="Google Shape;1379;p3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80" name="Google Shape;1380;p3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81" name="Google Shape;1381;p3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382" name="Google Shape;1382;p35"/>
              <p:cNvGrpSpPr/>
              <p:nvPr/>
            </p:nvGrpSpPr>
            <p:grpSpPr>
              <a:xfrm>
                <a:off x="1754841" y="4618550"/>
                <a:ext cx="1462167" cy="532352"/>
                <a:chOff x="1387483" y="0"/>
                <a:chExt cx="1462167" cy="5143500"/>
              </a:xfrm>
            </p:grpSpPr>
            <p:cxnSp>
              <p:nvCxnSpPr>
                <p:cNvPr id="1383" name="Google Shape;1383;p35"/>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84" name="Google Shape;1384;p3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85" name="Google Shape;1385;p3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86" name="Google Shape;1386;p3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87" name="Google Shape;1387;p3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88" name="Google Shape;1388;p35"/>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389" name="Google Shape;1389;p35"/>
            <p:cNvGrpSpPr/>
            <p:nvPr/>
          </p:nvGrpSpPr>
          <p:grpSpPr>
            <a:xfrm>
              <a:off x="6433732" y="4618550"/>
              <a:ext cx="2339450" cy="532352"/>
              <a:chOff x="877557" y="4618550"/>
              <a:chExt cx="2339450" cy="532352"/>
            </a:xfrm>
          </p:grpSpPr>
          <p:grpSp>
            <p:nvGrpSpPr>
              <p:cNvPr id="1390" name="Google Shape;1390;p35"/>
              <p:cNvGrpSpPr/>
              <p:nvPr/>
            </p:nvGrpSpPr>
            <p:grpSpPr>
              <a:xfrm>
                <a:off x="877557" y="4618550"/>
                <a:ext cx="584867" cy="532352"/>
                <a:chOff x="1972350" y="0"/>
                <a:chExt cx="584867" cy="5143500"/>
              </a:xfrm>
            </p:grpSpPr>
            <p:cxnSp>
              <p:nvCxnSpPr>
                <p:cNvPr id="1391" name="Google Shape;1391;p3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92" name="Google Shape;1392;p3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93" name="Google Shape;1393;p3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394" name="Google Shape;1394;p35"/>
              <p:cNvGrpSpPr/>
              <p:nvPr/>
            </p:nvGrpSpPr>
            <p:grpSpPr>
              <a:xfrm>
                <a:off x="1754841" y="4618550"/>
                <a:ext cx="1462167" cy="532352"/>
                <a:chOff x="1387483" y="0"/>
                <a:chExt cx="1462167" cy="5143500"/>
              </a:xfrm>
            </p:grpSpPr>
            <p:cxnSp>
              <p:nvCxnSpPr>
                <p:cNvPr id="1395" name="Google Shape;1395;p35"/>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96" name="Google Shape;1396;p3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97" name="Google Shape;1397;p35"/>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98" name="Google Shape;1398;p3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399" name="Google Shape;1399;p35"/>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400" name="Google Shape;1400;p35"/>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401" name="Google Shape;1401;p35"/>
            <p:cNvGrpSpPr/>
            <p:nvPr/>
          </p:nvGrpSpPr>
          <p:grpSpPr>
            <a:xfrm>
              <a:off x="8773182" y="4618550"/>
              <a:ext cx="292433" cy="532352"/>
              <a:chOff x="1972350" y="0"/>
              <a:chExt cx="292433" cy="5143500"/>
            </a:xfrm>
          </p:grpSpPr>
          <p:cxnSp>
            <p:nvCxnSpPr>
              <p:cNvPr id="1402" name="Google Shape;1402;p35"/>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403" name="Google Shape;1403;p35"/>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404" name="Google Shape;1404;p35"/>
          <p:cNvGrpSpPr/>
          <p:nvPr/>
        </p:nvGrpSpPr>
        <p:grpSpPr>
          <a:xfrm>
            <a:off x="100867" y="123169"/>
            <a:ext cx="9153546" cy="4702777"/>
            <a:chOff x="100867" y="199369"/>
            <a:chExt cx="9153546" cy="4702777"/>
          </a:xfrm>
        </p:grpSpPr>
        <p:grpSp>
          <p:nvGrpSpPr>
            <p:cNvPr id="1405" name="Google Shape;1405;p35"/>
            <p:cNvGrpSpPr/>
            <p:nvPr/>
          </p:nvGrpSpPr>
          <p:grpSpPr>
            <a:xfrm>
              <a:off x="100867" y="199369"/>
              <a:ext cx="466707" cy="693575"/>
              <a:chOff x="5450121" y="3289279"/>
              <a:chExt cx="919800" cy="1366920"/>
            </a:xfrm>
          </p:grpSpPr>
          <p:sp>
            <p:nvSpPr>
              <p:cNvPr id="1406" name="Google Shape;1406;p35"/>
              <p:cNvSpPr/>
              <p:nvPr/>
            </p:nvSpPr>
            <p:spPr>
              <a:xfrm>
                <a:off x="5652801" y="3289279"/>
                <a:ext cx="320040" cy="754920"/>
              </a:xfrm>
              <a:custGeom>
                <a:rect b="b" l="l" r="r" t="t"/>
                <a:pathLst>
                  <a:path extrusionOk="0" h="2097" w="889">
                    <a:moveTo>
                      <a:pt x="889" y="444"/>
                    </a:moveTo>
                    <a:lnTo>
                      <a:pt x="444" y="0"/>
                    </a:lnTo>
                    <a:lnTo>
                      <a:pt x="0" y="444"/>
                    </a:lnTo>
                    <a:lnTo>
                      <a:pt x="164" y="444"/>
                    </a:lnTo>
                    <a:lnTo>
                      <a:pt x="164" y="2097"/>
                    </a:lnTo>
                    <a:lnTo>
                      <a:pt x="724" y="2097"/>
                    </a:lnTo>
                    <a:lnTo>
                      <a:pt x="724" y="444"/>
                    </a:lnTo>
                    <a:lnTo>
                      <a:pt x="889" y="444"/>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7" name="Google Shape;1407;p35"/>
              <p:cNvSpPr/>
              <p:nvPr/>
            </p:nvSpPr>
            <p:spPr>
              <a:xfrm>
                <a:off x="5450121" y="4149319"/>
                <a:ext cx="919800" cy="86040"/>
              </a:xfrm>
              <a:custGeom>
                <a:rect b="b" l="l" r="r" t="t"/>
                <a:pathLst>
                  <a:path extrusionOk="0" h="239" w="2555">
                    <a:moveTo>
                      <a:pt x="0" y="0"/>
                    </a:moveTo>
                    <a:lnTo>
                      <a:pt x="2555" y="0"/>
                    </a:lnTo>
                    <a:lnTo>
                      <a:pt x="2555" y="239"/>
                    </a:lnTo>
                    <a:lnTo>
                      <a:pt x="0" y="239"/>
                    </a:lnTo>
                    <a:lnTo>
                      <a:pt x="0" y="0"/>
                    </a:lnTo>
                    <a:close/>
                  </a:path>
                </a:pathLst>
              </a:custGeom>
              <a:solidFill>
                <a:schemeClr val="accent3"/>
              </a:solidFill>
              <a:ln>
                <a:noFill/>
              </a:ln>
            </p:spPr>
            <p:txBody>
              <a:bodyPr anchorCtr="1" anchor="ctr" bIns="41025" lIns="90000" spcFirstLastPara="1" rIns="90000" wrap="square" tIns="410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8" name="Google Shape;1408;p35"/>
              <p:cNvSpPr/>
              <p:nvPr/>
            </p:nvSpPr>
            <p:spPr>
              <a:xfrm>
                <a:off x="5450121" y="4289719"/>
                <a:ext cx="919800" cy="85680"/>
              </a:xfrm>
              <a:custGeom>
                <a:rect b="b" l="l" r="r" t="t"/>
                <a:pathLst>
                  <a:path extrusionOk="0" h="238" w="2555">
                    <a:moveTo>
                      <a:pt x="0" y="0"/>
                    </a:moveTo>
                    <a:lnTo>
                      <a:pt x="2555" y="0"/>
                    </a:lnTo>
                    <a:lnTo>
                      <a:pt x="2555" y="238"/>
                    </a:lnTo>
                    <a:lnTo>
                      <a:pt x="0" y="238"/>
                    </a:lnTo>
                    <a:lnTo>
                      <a:pt x="0" y="0"/>
                    </a:lnTo>
                    <a:close/>
                  </a:path>
                </a:pathLst>
              </a:custGeom>
              <a:solidFill>
                <a:schemeClr val="accent3"/>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9" name="Google Shape;1409;p35"/>
              <p:cNvSpPr/>
              <p:nvPr/>
            </p:nvSpPr>
            <p:spPr>
              <a:xfrm>
                <a:off x="5450121" y="4430119"/>
                <a:ext cx="919800" cy="85680"/>
              </a:xfrm>
              <a:custGeom>
                <a:rect b="b" l="l" r="r" t="t"/>
                <a:pathLst>
                  <a:path extrusionOk="0" h="238" w="2555">
                    <a:moveTo>
                      <a:pt x="0" y="0"/>
                    </a:moveTo>
                    <a:lnTo>
                      <a:pt x="2555" y="0"/>
                    </a:lnTo>
                    <a:lnTo>
                      <a:pt x="2555" y="238"/>
                    </a:lnTo>
                    <a:lnTo>
                      <a:pt x="0" y="238"/>
                    </a:lnTo>
                    <a:lnTo>
                      <a:pt x="0" y="0"/>
                    </a:lnTo>
                    <a:close/>
                  </a:path>
                </a:pathLst>
              </a:custGeom>
              <a:solidFill>
                <a:schemeClr val="accent3"/>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0" name="Google Shape;1410;p35"/>
              <p:cNvSpPr/>
              <p:nvPr/>
            </p:nvSpPr>
            <p:spPr>
              <a:xfrm>
                <a:off x="5450121" y="4570519"/>
                <a:ext cx="467640" cy="85680"/>
              </a:xfrm>
              <a:custGeom>
                <a:rect b="b" l="l" r="r" t="t"/>
                <a:pathLst>
                  <a:path extrusionOk="0" h="238" w="1299">
                    <a:moveTo>
                      <a:pt x="0" y="0"/>
                    </a:moveTo>
                    <a:lnTo>
                      <a:pt x="1299" y="0"/>
                    </a:lnTo>
                    <a:lnTo>
                      <a:pt x="1299" y="238"/>
                    </a:lnTo>
                    <a:lnTo>
                      <a:pt x="0" y="238"/>
                    </a:lnTo>
                    <a:lnTo>
                      <a:pt x="0" y="0"/>
                    </a:lnTo>
                    <a:close/>
                  </a:path>
                </a:pathLst>
              </a:custGeom>
              <a:solidFill>
                <a:schemeClr val="accent3"/>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411" name="Google Shape;1411;p35"/>
            <p:cNvSpPr/>
            <p:nvPr/>
          </p:nvSpPr>
          <p:spPr>
            <a:xfrm flipH="1">
              <a:off x="8430782" y="4867324"/>
              <a:ext cx="823631" cy="34823"/>
            </a:xfrm>
            <a:custGeom>
              <a:rect b="b" l="l" r="r" t="t"/>
              <a:pathLst>
                <a:path extrusionOk="0" h="227" w="5369">
                  <a:moveTo>
                    <a:pt x="5369" y="114"/>
                  </a:moveTo>
                  <a:cubicBezTo>
                    <a:pt x="5369" y="134"/>
                    <a:pt x="5245" y="154"/>
                    <a:pt x="5010" y="171"/>
                  </a:cubicBezTo>
                  <a:cubicBezTo>
                    <a:pt x="4774" y="189"/>
                    <a:pt x="4435" y="202"/>
                    <a:pt x="4027" y="212"/>
                  </a:cubicBezTo>
                  <a:cubicBezTo>
                    <a:pt x="3619" y="222"/>
                    <a:pt x="3155" y="227"/>
                    <a:pt x="2684" y="227"/>
                  </a:cubicBezTo>
                  <a:cubicBezTo>
                    <a:pt x="2212" y="227"/>
                    <a:pt x="1750" y="222"/>
                    <a:pt x="1342" y="212"/>
                  </a:cubicBezTo>
                  <a:cubicBezTo>
                    <a:pt x="934" y="202"/>
                    <a:pt x="594" y="189"/>
                    <a:pt x="359" y="171"/>
                  </a:cubicBezTo>
                  <a:cubicBezTo>
                    <a:pt x="123" y="154"/>
                    <a:pt x="0" y="134"/>
                    <a:pt x="0" y="114"/>
                  </a:cubicBezTo>
                  <a:cubicBezTo>
                    <a:pt x="0" y="94"/>
                    <a:pt x="124" y="74"/>
                    <a:pt x="359" y="57"/>
                  </a:cubicBezTo>
                  <a:cubicBezTo>
                    <a:pt x="595" y="40"/>
                    <a:pt x="934" y="25"/>
                    <a:pt x="1342" y="15"/>
                  </a:cubicBezTo>
                  <a:cubicBezTo>
                    <a:pt x="1750" y="5"/>
                    <a:pt x="2213" y="0"/>
                    <a:pt x="2684" y="0"/>
                  </a:cubicBezTo>
                  <a:cubicBezTo>
                    <a:pt x="3156" y="0"/>
                    <a:pt x="3619" y="5"/>
                    <a:pt x="4027" y="15"/>
                  </a:cubicBezTo>
                  <a:cubicBezTo>
                    <a:pt x="4435" y="25"/>
                    <a:pt x="4774" y="40"/>
                    <a:pt x="5010" y="57"/>
                  </a:cubicBezTo>
                  <a:cubicBezTo>
                    <a:pt x="5245" y="74"/>
                    <a:pt x="5369" y="94"/>
                    <a:pt x="5369" y="114"/>
                  </a:cubicBezTo>
                  <a:close/>
                </a:path>
              </a:pathLst>
            </a:custGeom>
            <a:solidFill>
              <a:srgbClr val="61795F">
                <a:alpha val="27219"/>
              </a:srgbClr>
            </a:solidFill>
            <a:ln>
              <a:noFill/>
            </a:ln>
          </p:spPr>
          <p:txBody>
            <a:bodyPr anchorCtr="1" anchor="ctr" bIns="36700" lIns="90000" spcFirstLastPara="1" rIns="90000" wrap="square" tIns="36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412" name="Google Shape;1412;p35"/>
            <p:cNvGrpSpPr/>
            <p:nvPr/>
          </p:nvGrpSpPr>
          <p:grpSpPr>
            <a:xfrm>
              <a:off x="7681704" y="3962131"/>
              <a:ext cx="1336163" cy="912988"/>
              <a:chOff x="1641665" y="2480629"/>
              <a:chExt cx="2989178" cy="2042479"/>
            </a:xfrm>
          </p:grpSpPr>
          <p:sp>
            <p:nvSpPr>
              <p:cNvPr id="1413" name="Google Shape;1413;p35"/>
              <p:cNvSpPr/>
              <p:nvPr/>
            </p:nvSpPr>
            <p:spPr>
              <a:xfrm flipH="1">
                <a:off x="1642008" y="4301585"/>
                <a:ext cx="1842574" cy="77904"/>
              </a:xfrm>
              <a:custGeom>
                <a:rect b="b" l="l" r="r" t="t"/>
                <a:pathLst>
                  <a:path extrusionOk="0" h="227" w="5369">
                    <a:moveTo>
                      <a:pt x="5369" y="114"/>
                    </a:moveTo>
                    <a:cubicBezTo>
                      <a:pt x="5369" y="134"/>
                      <a:pt x="5245" y="154"/>
                      <a:pt x="5010" y="171"/>
                    </a:cubicBezTo>
                    <a:cubicBezTo>
                      <a:pt x="4774" y="189"/>
                      <a:pt x="4435" y="202"/>
                      <a:pt x="4027" y="212"/>
                    </a:cubicBezTo>
                    <a:cubicBezTo>
                      <a:pt x="3619" y="222"/>
                      <a:pt x="3155" y="227"/>
                      <a:pt x="2684" y="227"/>
                    </a:cubicBezTo>
                    <a:cubicBezTo>
                      <a:pt x="2212" y="227"/>
                      <a:pt x="1750" y="222"/>
                      <a:pt x="1342" y="212"/>
                    </a:cubicBezTo>
                    <a:cubicBezTo>
                      <a:pt x="934" y="202"/>
                      <a:pt x="594" y="189"/>
                      <a:pt x="359" y="171"/>
                    </a:cubicBezTo>
                    <a:cubicBezTo>
                      <a:pt x="123" y="154"/>
                      <a:pt x="0" y="134"/>
                      <a:pt x="0" y="114"/>
                    </a:cubicBezTo>
                    <a:cubicBezTo>
                      <a:pt x="0" y="94"/>
                      <a:pt x="124" y="74"/>
                      <a:pt x="359" y="57"/>
                    </a:cubicBezTo>
                    <a:cubicBezTo>
                      <a:pt x="595" y="40"/>
                      <a:pt x="934" y="25"/>
                      <a:pt x="1342" y="15"/>
                    </a:cubicBezTo>
                    <a:cubicBezTo>
                      <a:pt x="1750" y="5"/>
                      <a:pt x="2213" y="0"/>
                      <a:pt x="2684" y="0"/>
                    </a:cubicBezTo>
                    <a:cubicBezTo>
                      <a:pt x="3156" y="0"/>
                      <a:pt x="3619" y="5"/>
                      <a:pt x="4027" y="15"/>
                    </a:cubicBezTo>
                    <a:cubicBezTo>
                      <a:pt x="4435" y="25"/>
                      <a:pt x="4774" y="40"/>
                      <a:pt x="5010" y="57"/>
                    </a:cubicBezTo>
                    <a:cubicBezTo>
                      <a:pt x="5245" y="74"/>
                      <a:pt x="5369" y="94"/>
                      <a:pt x="5369" y="114"/>
                    </a:cubicBezTo>
                    <a:close/>
                  </a:path>
                </a:pathLst>
              </a:custGeom>
              <a:solidFill>
                <a:srgbClr val="61795F">
                  <a:alpha val="27219"/>
                </a:srgbClr>
              </a:solidFill>
              <a:ln>
                <a:noFill/>
              </a:ln>
            </p:spPr>
            <p:txBody>
              <a:bodyPr anchorCtr="1" anchor="ctr" bIns="36700" lIns="90000" spcFirstLastPara="1" rIns="90000" wrap="square" tIns="36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4" name="Google Shape;1414;p35"/>
              <p:cNvSpPr/>
              <p:nvPr/>
            </p:nvSpPr>
            <p:spPr>
              <a:xfrm flipH="1">
                <a:off x="1641665" y="2480629"/>
                <a:ext cx="1850810" cy="1850467"/>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5" name="Google Shape;1415;p35"/>
              <p:cNvSpPr/>
              <p:nvPr/>
            </p:nvSpPr>
            <p:spPr>
              <a:xfrm flipH="1">
                <a:off x="1737414" y="2576379"/>
                <a:ext cx="1659655" cy="1658968"/>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6" name="Google Shape;1416;p35"/>
              <p:cNvSpPr/>
              <p:nvPr/>
            </p:nvSpPr>
            <p:spPr>
              <a:xfrm flipH="1">
                <a:off x="2688386" y="3874659"/>
                <a:ext cx="72413" cy="28141"/>
              </a:xfrm>
              <a:custGeom>
                <a:rect b="b" l="l" r="r" t="t"/>
                <a:pathLst>
                  <a:path extrusionOk="0" h="82" w="211">
                    <a:moveTo>
                      <a:pt x="206" y="82"/>
                    </a:moveTo>
                    <a:lnTo>
                      <a:pt x="0" y="15"/>
                    </a:lnTo>
                    <a:lnTo>
                      <a:pt x="5" y="0"/>
                    </a:lnTo>
                    <a:lnTo>
                      <a:pt x="211" y="66"/>
                    </a:lnTo>
                    <a:lnTo>
                      <a:pt x="206" y="82"/>
                    </a:lnTo>
                    <a:close/>
                  </a:path>
                </a:pathLst>
              </a:custGeom>
              <a:solidFill>
                <a:srgbClr val="FDD56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7" name="Google Shape;1417;p35"/>
              <p:cNvSpPr/>
              <p:nvPr/>
            </p:nvSpPr>
            <p:spPr>
              <a:xfrm flipH="1">
                <a:off x="2686327" y="3868139"/>
                <a:ext cx="74472" cy="34662"/>
              </a:xfrm>
              <a:custGeom>
                <a:rect b="b" l="l" r="r" t="t"/>
                <a:pathLst>
                  <a:path extrusionOk="0" h="101" w="217">
                    <a:moveTo>
                      <a:pt x="206" y="101"/>
                    </a:moveTo>
                    <a:lnTo>
                      <a:pt x="0" y="34"/>
                    </a:lnTo>
                    <a:lnTo>
                      <a:pt x="11" y="0"/>
                    </a:lnTo>
                    <a:lnTo>
                      <a:pt x="217" y="67"/>
                    </a:lnTo>
                    <a:lnTo>
                      <a:pt x="206" y="101"/>
                    </a:lnTo>
                    <a:close/>
                  </a:path>
                </a:pathLst>
              </a:custGeom>
              <a:solidFill>
                <a:srgbClr val="FDD467"/>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8" name="Google Shape;1418;p35"/>
              <p:cNvSpPr/>
              <p:nvPr/>
            </p:nvSpPr>
            <p:spPr>
              <a:xfrm flipH="1">
                <a:off x="2684268" y="3861961"/>
                <a:ext cx="76188" cy="39467"/>
              </a:xfrm>
              <a:custGeom>
                <a:rect b="b" l="l" r="r" t="t"/>
                <a:pathLst>
                  <a:path extrusionOk="0" h="115" w="222">
                    <a:moveTo>
                      <a:pt x="206" y="115"/>
                    </a:moveTo>
                    <a:lnTo>
                      <a:pt x="0" y="49"/>
                    </a:lnTo>
                    <a:lnTo>
                      <a:pt x="16" y="0"/>
                    </a:lnTo>
                    <a:lnTo>
                      <a:pt x="222" y="66"/>
                    </a:lnTo>
                    <a:lnTo>
                      <a:pt x="206" y="115"/>
                    </a:lnTo>
                    <a:close/>
                  </a:path>
                </a:pathLst>
              </a:custGeom>
              <a:solidFill>
                <a:srgbClr val="FDD36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9" name="Google Shape;1419;p35"/>
              <p:cNvSpPr/>
              <p:nvPr/>
            </p:nvSpPr>
            <p:spPr>
              <a:xfrm flipH="1">
                <a:off x="2682209" y="3855441"/>
                <a:ext cx="76188" cy="39810"/>
              </a:xfrm>
              <a:custGeom>
                <a:rect b="b" l="l" r="r" t="t"/>
                <a:pathLst>
                  <a:path extrusionOk="0" h="116" w="222">
                    <a:moveTo>
                      <a:pt x="206" y="116"/>
                    </a:moveTo>
                    <a:lnTo>
                      <a:pt x="0" y="49"/>
                    </a:lnTo>
                    <a:lnTo>
                      <a:pt x="16" y="0"/>
                    </a:lnTo>
                    <a:lnTo>
                      <a:pt x="222" y="66"/>
                    </a:lnTo>
                    <a:lnTo>
                      <a:pt x="206" y="116"/>
                    </a:lnTo>
                    <a:close/>
                  </a:path>
                </a:pathLst>
              </a:custGeom>
              <a:solidFill>
                <a:srgbClr val="FDD36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0" name="Google Shape;1420;p35"/>
              <p:cNvSpPr/>
              <p:nvPr/>
            </p:nvSpPr>
            <p:spPr>
              <a:xfrm flipH="1">
                <a:off x="2680149" y="3849263"/>
                <a:ext cx="76188" cy="39467"/>
              </a:xfrm>
              <a:custGeom>
                <a:rect b="b" l="l" r="r" t="t"/>
                <a:pathLst>
                  <a:path extrusionOk="0" h="115" w="222">
                    <a:moveTo>
                      <a:pt x="206" y="115"/>
                    </a:moveTo>
                    <a:lnTo>
                      <a:pt x="0" y="49"/>
                    </a:lnTo>
                    <a:lnTo>
                      <a:pt x="15" y="0"/>
                    </a:lnTo>
                    <a:lnTo>
                      <a:pt x="222" y="66"/>
                    </a:lnTo>
                    <a:lnTo>
                      <a:pt x="206" y="115"/>
                    </a:lnTo>
                    <a:close/>
                  </a:path>
                </a:pathLst>
              </a:custGeom>
              <a:solidFill>
                <a:srgbClr val="FDD265"/>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1" name="Google Shape;1421;p35"/>
              <p:cNvSpPr/>
              <p:nvPr/>
            </p:nvSpPr>
            <p:spPr>
              <a:xfrm flipH="1">
                <a:off x="2678090" y="3842743"/>
                <a:ext cx="76188" cy="39810"/>
              </a:xfrm>
              <a:custGeom>
                <a:rect b="b" l="l" r="r" t="t"/>
                <a:pathLst>
                  <a:path extrusionOk="0" h="116" w="222">
                    <a:moveTo>
                      <a:pt x="206" y="116"/>
                    </a:moveTo>
                    <a:lnTo>
                      <a:pt x="0" y="49"/>
                    </a:lnTo>
                    <a:lnTo>
                      <a:pt x="16" y="0"/>
                    </a:lnTo>
                    <a:lnTo>
                      <a:pt x="222" y="66"/>
                    </a:lnTo>
                    <a:lnTo>
                      <a:pt x="206" y="116"/>
                    </a:lnTo>
                    <a:close/>
                  </a:path>
                </a:pathLst>
              </a:custGeom>
              <a:solidFill>
                <a:srgbClr val="FDD1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2" name="Google Shape;1422;p35"/>
              <p:cNvSpPr/>
              <p:nvPr/>
            </p:nvSpPr>
            <p:spPr>
              <a:xfrm flipH="1">
                <a:off x="2676031" y="3836565"/>
                <a:ext cx="76188" cy="39467"/>
              </a:xfrm>
              <a:custGeom>
                <a:rect b="b" l="l" r="r" t="t"/>
                <a:pathLst>
                  <a:path extrusionOk="0" h="115" w="222">
                    <a:moveTo>
                      <a:pt x="206" y="115"/>
                    </a:moveTo>
                    <a:lnTo>
                      <a:pt x="0" y="49"/>
                    </a:lnTo>
                    <a:lnTo>
                      <a:pt x="15" y="0"/>
                    </a:lnTo>
                    <a:lnTo>
                      <a:pt x="222" y="66"/>
                    </a:lnTo>
                    <a:lnTo>
                      <a:pt x="206" y="115"/>
                    </a:lnTo>
                    <a:close/>
                  </a:path>
                </a:pathLst>
              </a:custGeom>
              <a:solidFill>
                <a:srgbClr val="FDD16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3" name="Google Shape;1423;p35"/>
              <p:cNvSpPr/>
              <p:nvPr/>
            </p:nvSpPr>
            <p:spPr>
              <a:xfrm flipH="1">
                <a:off x="2673972" y="3830045"/>
                <a:ext cx="76188" cy="39810"/>
              </a:xfrm>
              <a:custGeom>
                <a:rect b="b" l="l" r="r" t="t"/>
                <a:pathLst>
                  <a:path extrusionOk="0" h="116" w="222">
                    <a:moveTo>
                      <a:pt x="206" y="116"/>
                    </a:moveTo>
                    <a:lnTo>
                      <a:pt x="0" y="49"/>
                    </a:lnTo>
                    <a:lnTo>
                      <a:pt x="15" y="0"/>
                    </a:lnTo>
                    <a:lnTo>
                      <a:pt x="222" y="66"/>
                    </a:lnTo>
                    <a:lnTo>
                      <a:pt x="206" y="116"/>
                    </a:lnTo>
                    <a:close/>
                  </a:path>
                </a:pathLst>
              </a:custGeom>
              <a:solidFill>
                <a:srgbClr val="FDD06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4" name="Google Shape;1424;p35"/>
              <p:cNvSpPr/>
              <p:nvPr/>
            </p:nvSpPr>
            <p:spPr>
              <a:xfrm flipH="1">
                <a:off x="2671913" y="3823524"/>
                <a:ext cx="76188" cy="39810"/>
              </a:xfrm>
              <a:custGeom>
                <a:rect b="b" l="l" r="r" t="t"/>
                <a:pathLst>
                  <a:path extrusionOk="0" h="116" w="222">
                    <a:moveTo>
                      <a:pt x="206" y="116"/>
                    </a:moveTo>
                    <a:lnTo>
                      <a:pt x="0" y="50"/>
                    </a:lnTo>
                    <a:lnTo>
                      <a:pt x="15" y="0"/>
                    </a:lnTo>
                    <a:lnTo>
                      <a:pt x="222" y="67"/>
                    </a:lnTo>
                    <a:lnTo>
                      <a:pt x="206" y="116"/>
                    </a:lnTo>
                    <a:close/>
                  </a:path>
                </a:pathLst>
              </a:custGeom>
              <a:solidFill>
                <a:srgbClr val="FDCF6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5" name="Google Shape;1425;p35"/>
              <p:cNvSpPr/>
              <p:nvPr/>
            </p:nvSpPr>
            <p:spPr>
              <a:xfrm flipH="1">
                <a:off x="2669854" y="3817347"/>
                <a:ext cx="76188" cy="39467"/>
              </a:xfrm>
              <a:custGeom>
                <a:rect b="b" l="l" r="r" t="t"/>
                <a:pathLst>
                  <a:path extrusionOk="0" h="115" w="222">
                    <a:moveTo>
                      <a:pt x="206" y="115"/>
                    </a:moveTo>
                    <a:lnTo>
                      <a:pt x="0" y="49"/>
                    </a:lnTo>
                    <a:lnTo>
                      <a:pt x="15" y="0"/>
                    </a:lnTo>
                    <a:lnTo>
                      <a:pt x="222" y="66"/>
                    </a:lnTo>
                    <a:lnTo>
                      <a:pt x="206" y="115"/>
                    </a:lnTo>
                    <a:close/>
                  </a:path>
                </a:pathLst>
              </a:custGeom>
              <a:solidFill>
                <a:srgbClr val="FDCF6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6" name="Google Shape;1426;p35"/>
              <p:cNvSpPr/>
              <p:nvPr/>
            </p:nvSpPr>
            <p:spPr>
              <a:xfrm flipH="1">
                <a:off x="2667795" y="3810826"/>
                <a:ext cx="76531" cy="39810"/>
              </a:xfrm>
              <a:custGeom>
                <a:rect b="b" l="l" r="r" t="t"/>
                <a:pathLst>
                  <a:path extrusionOk="0" h="116" w="223">
                    <a:moveTo>
                      <a:pt x="207" y="116"/>
                    </a:moveTo>
                    <a:lnTo>
                      <a:pt x="0" y="50"/>
                    </a:lnTo>
                    <a:lnTo>
                      <a:pt x="16" y="0"/>
                    </a:lnTo>
                    <a:lnTo>
                      <a:pt x="223" y="67"/>
                    </a:lnTo>
                    <a:lnTo>
                      <a:pt x="207" y="116"/>
                    </a:lnTo>
                    <a:close/>
                  </a:path>
                </a:pathLst>
              </a:custGeom>
              <a:solidFill>
                <a:srgbClr val="FDCE6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7" name="Google Shape;1427;p35"/>
              <p:cNvSpPr/>
              <p:nvPr/>
            </p:nvSpPr>
            <p:spPr>
              <a:xfrm flipH="1">
                <a:off x="2665736" y="3804649"/>
                <a:ext cx="76188" cy="39467"/>
              </a:xfrm>
              <a:custGeom>
                <a:rect b="b" l="l" r="r" t="t"/>
                <a:pathLst>
                  <a:path extrusionOk="0" h="115" w="222">
                    <a:moveTo>
                      <a:pt x="206" y="115"/>
                    </a:moveTo>
                    <a:lnTo>
                      <a:pt x="0" y="49"/>
                    </a:lnTo>
                    <a:lnTo>
                      <a:pt x="15" y="0"/>
                    </a:lnTo>
                    <a:lnTo>
                      <a:pt x="222" y="66"/>
                    </a:lnTo>
                    <a:lnTo>
                      <a:pt x="206" y="115"/>
                    </a:lnTo>
                    <a:close/>
                  </a:path>
                </a:pathLst>
              </a:custGeom>
              <a:solidFill>
                <a:srgbClr val="FDCD5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8" name="Google Shape;1428;p35"/>
              <p:cNvSpPr/>
              <p:nvPr/>
            </p:nvSpPr>
            <p:spPr>
              <a:xfrm flipH="1">
                <a:off x="2663676" y="3798128"/>
                <a:ext cx="76531" cy="39810"/>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9" name="Google Shape;1429;p35"/>
              <p:cNvSpPr/>
              <p:nvPr/>
            </p:nvSpPr>
            <p:spPr>
              <a:xfrm flipH="1">
                <a:off x="2611169" y="3775135"/>
                <a:ext cx="150659" cy="50105"/>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0" name="Google Shape;1430;p35"/>
              <p:cNvSpPr/>
              <p:nvPr/>
            </p:nvSpPr>
            <p:spPr>
              <a:xfrm flipH="1">
                <a:off x="2578909" y="3758662"/>
                <a:ext cx="212776" cy="68638"/>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1" name="Google Shape;1431;p35"/>
              <p:cNvSpPr/>
              <p:nvPr/>
            </p:nvSpPr>
            <p:spPr>
              <a:xfrm flipH="1">
                <a:off x="2554200" y="3744591"/>
                <a:ext cx="259450" cy="83738"/>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2" name="Google Shape;1432;p35"/>
              <p:cNvSpPr/>
              <p:nvPr/>
            </p:nvSpPr>
            <p:spPr>
              <a:xfrm flipH="1">
                <a:off x="2534295" y="3732236"/>
                <a:ext cx="296171" cy="96093"/>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3" name="Google Shape;1433;p35"/>
              <p:cNvSpPr/>
              <p:nvPr/>
            </p:nvSpPr>
            <p:spPr>
              <a:xfrm flipH="1">
                <a:off x="2517822" y="3720568"/>
                <a:ext cx="326371" cy="107761"/>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4" name="Google Shape;1434;p35"/>
              <p:cNvSpPr/>
              <p:nvPr/>
            </p:nvSpPr>
            <p:spPr>
              <a:xfrm flipH="1">
                <a:off x="2502378" y="3709929"/>
                <a:ext cx="353483" cy="118057"/>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5" name="Google Shape;1435;p35"/>
              <p:cNvSpPr/>
              <p:nvPr/>
            </p:nvSpPr>
            <p:spPr>
              <a:xfrm flipH="1">
                <a:off x="2489337" y="3699633"/>
                <a:ext cx="376477" cy="12732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6" name="Google Shape;1436;p35"/>
              <p:cNvSpPr/>
              <p:nvPr/>
            </p:nvSpPr>
            <p:spPr>
              <a:xfrm flipH="1">
                <a:off x="2476639" y="3690024"/>
                <a:ext cx="398097" cy="135216"/>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7" name="Google Shape;1437;p35"/>
              <p:cNvSpPr/>
              <p:nvPr/>
            </p:nvSpPr>
            <p:spPr>
              <a:xfrm flipH="1">
                <a:off x="2465657" y="3680415"/>
                <a:ext cx="416973" cy="142423"/>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8" name="Google Shape;1438;p35"/>
              <p:cNvSpPr/>
              <p:nvPr/>
            </p:nvSpPr>
            <p:spPr>
              <a:xfrm flipH="1">
                <a:off x="2455019" y="3670805"/>
                <a:ext cx="434475" cy="149287"/>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9" name="Google Shape;1439;p35"/>
              <p:cNvSpPr/>
              <p:nvPr/>
            </p:nvSpPr>
            <p:spPr>
              <a:xfrm flipH="1">
                <a:off x="2445409" y="3662226"/>
                <a:ext cx="449919" cy="154778"/>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0" name="Google Shape;1440;p35"/>
              <p:cNvSpPr/>
              <p:nvPr/>
            </p:nvSpPr>
            <p:spPr>
              <a:xfrm flipH="1">
                <a:off x="2435800" y="3653303"/>
                <a:ext cx="465019" cy="160269"/>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1" name="Google Shape;1441;p35"/>
              <p:cNvSpPr/>
              <p:nvPr/>
            </p:nvSpPr>
            <p:spPr>
              <a:xfrm flipH="1">
                <a:off x="2427564" y="3644723"/>
                <a:ext cx="478060" cy="165073"/>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2" name="Google Shape;1442;p35"/>
              <p:cNvSpPr/>
              <p:nvPr/>
            </p:nvSpPr>
            <p:spPr>
              <a:xfrm flipH="1">
                <a:off x="2419327" y="3636143"/>
                <a:ext cx="490415" cy="169535"/>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3" name="Google Shape;1443;p35"/>
              <p:cNvSpPr/>
              <p:nvPr/>
            </p:nvSpPr>
            <p:spPr>
              <a:xfrm flipH="1">
                <a:off x="2411434" y="3628250"/>
                <a:ext cx="502083" cy="173653"/>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4" name="Google Shape;1444;p35"/>
              <p:cNvSpPr/>
              <p:nvPr/>
            </p:nvSpPr>
            <p:spPr>
              <a:xfrm flipH="1">
                <a:off x="2404227" y="3620014"/>
                <a:ext cx="512722" cy="177428"/>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5" name="Google Shape;1445;p35"/>
              <p:cNvSpPr/>
              <p:nvPr/>
            </p:nvSpPr>
            <p:spPr>
              <a:xfrm flipH="1">
                <a:off x="2397363" y="3612120"/>
                <a:ext cx="522331" cy="180860"/>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6" name="Google Shape;1446;p35"/>
              <p:cNvSpPr/>
              <p:nvPr/>
            </p:nvSpPr>
            <p:spPr>
              <a:xfrm flipH="1">
                <a:off x="2391186" y="3604227"/>
                <a:ext cx="531254" cy="183949"/>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7" name="Google Shape;1447;p35"/>
              <p:cNvSpPr/>
              <p:nvPr/>
            </p:nvSpPr>
            <p:spPr>
              <a:xfrm flipH="1">
                <a:off x="2384665" y="3596677"/>
                <a:ext cx="539834" cy="18669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8" name="Google Shape;1448;p35"/>
              <p:cNvSpPr/>
              <p:nvPr/>
            </p:nvSpPr>
            <p:spPr>
              <a:xfrm flipH="1">
                <a:off x="2379174" y="3588784"/>
                <a:ext cx="547041" cy="190126"/>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9" name="Google Shape;1449;p35"/>
              <p:cNvSpPr/>
              <p:nvPr/>
            </p:nvSpPr>
            <p:spPr>
              <a:xfrm flipH="1">
                <a:off x="2373340" y="3581233"/>
                <a:ext cx="554591" cy="192528"/>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0" name="Google Shape;1450;p35"/>
              <p:cNvSpPr/>
              <p:nvPr/>
            </p:nvSpPr>
            <p:spPr>
              <a:xfrm flipH="1">
                <a:off x="2368192" y="3574026"/>
                <a:ext cx="561112" cy="194587"/>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1" name="Google Shape;1451;p35"/>
              <p:cNvSpPr/>
              <p:nvPr/>
            </p:nvSpPr>
            <p:spPr>
              <a:xfrm flipH="1">
                <a:off x="2363044" y="3566476"/>
                <a:ext cx="567289" cy="19699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2" name="Google Shape;1452;p35"/>
              <p:cNvSpPr/>
              <p:nvPr/>
            </p:nvSpPr>
            <p:spPr>
              <a:xfrm flipH="1">
                <a:off x="2353092" y="3551033"/>
                <a:ext cx="578271" cy="20728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3" name="Google Shape;1453;p35"/>
              <p:cNvSpPr/>
              <p:nvPr/>
            </p:nvSpPr>
            <p:spPr>
              <a:xfrm flipH="1">
                <a:off x="2344512" y="3536619"/>
                <a:ext cx="587194" cy="210374"/>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4" name="Google Shape;1454;p35"/>
              <p:cNvSpPr/>
              <p:nvPr/>
            </p:nvSpPr>
            <p:spPr>
              <a:xfrm flipH="1">
                <a:off x="2336962" y="3522205"/>
                <a:ext cx="594744" cy="213119"/>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5" name="Google Shape;1455;p35"/>
              <p:cNvSpPr/>
              <p:nvPr/>
            </p:nvSpPr>
            <p:spPr>
              <a:xfrm flipH="1">
                <a:off x="2330098" y="3507791"/>
                <a:ext cx="601608" cy="21552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6" name="Google Shape;1456;p35"/>
              <p:cNvSpPr/>
              <p:nvPr/>
            </p:nvSpPr>
            <p:spPr>
              <a:xfrm flipH="1">
                <a:off x="2324264" y="3493720"/>
                <a:ext cx="606412" cy="217238"/>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7" name="Google Shape;1457;p35"/>
              <p:cNvSpPr/>
              <p:nvPr/>
            </p:nvSpPr>
            <p:spPr>
              <a:xfrm flipH="1">
                <a:off x="2319116" y="3479993"/>
                <a:ext cx="610187" cy="218267"/>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8" name="Google Shape;1458;p35"/>
              <p:cNvSpPr/>
              <p:nvPr/>
            </p:nvSpPr>
            <p:spPr>
              <a:xfrm flipH="1">
                <a:off x="2310880" y="3469011"/>
                <a:ext cx="612933" cy="203510"/>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9" name="Google Shape;1459;p35"/>
              <p:cNvSpPr/>
              <p:nvPr/>
            </p:nvSpPr>
            <p:spPr>
              <a:xfrm flipH="1">
                <a:off x="2307791" y="3525294"/>
                <a:ext cx="346619" cy="133843"/>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0" name="Google Shape;1460;p35"/>
              <p:cNvSpPr/>
              <p:nvPr/>
            </p:nvSpPr>
            <p:spPr>
              <a:xfrm flipH="1">
                <a:off x="2305732" y="3512253"/>
                <a:ext cx="344217" cy="133157"/>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1" name="Google Shape;1461;p35"/>
              <p:cNvSpPr/>
              <p:nvPr/>
            </p:nvSpPr>
            <p:spPr>
              <a:xfrm flipH="1">
                <a:off x="2304016" y="3485484"/>
                <a:ext cx="337353" cy="132127"/>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2" name="Google Shape;1462;p35"/>
              <p:cNvSpPr/>
              <p:nvPr/>
            </p:nvSpPr>
            <p:spPr>
              <a:xfrm flipH="1">
                <a:off x="2304016" y="3472100"/>
                <a:ext cx="333235" cy="13144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3" name="Google Shape;1463;p35"/>
              <p:cNvSpPr/>
              <p:nvPr/>
            </p:nvSpPr>
            <p:spPr>
              <a:xfrm flipH="1">
                <a:off x="2304359" y="3450822"/>
                <a:ext cx="345590" cy="137961"/>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4" name="Google Shape;1464;p35"/>
              <p:cNvSpPr/>
              <p:nvPr/>
            </p:nvSpPr>
            <p:spPr>
              <a:xfrm flipH="1">
                <a:off x="2305389" y="3422337"/>
                <a:ext cx="387459" cy="151346"/>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5" name="Google Shape;1465;p35"/>
              <p:cNvSpPr/>
              <p:nvPr/>
            </p:nvSpPr>
            <p:spPr>
              <a:xfrm flipH="1">
                <a:off x="2307791" y="3395912"/>
                <a:ext cx="420748" cy="162328"/>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6" name="Google Shape;1466;p35"/>
              <p:cNvSpPr/>
              <p:nvPr/>
            </p:nvSpPr>
            <p:spPr>
              <a:xfrm flipH="1">
                <a:off x="2311566" y="3372575"/>
                <a:ext cx="444085" cy="169535"/>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7" name="Google Shape;1467;p35"/>
              <p:cNvSpPr/>
              <p:nvPr/>
            </p:nvSpPr>
            <p:spPr>
              <a:xfrm flipH="1">
                <a:off x="2317400" y="3350954"/>
                <a:ext cx="459185" cy="17433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8" name="Google Shape;1468;p35"/>
              <p:cNvSpPr/>
              <p:nvPr/>
            </p:nvSpPr>
            <p:spPr>
              <a:xfrm flipH="1">
                <a:off x="2325637" y="3331393"/>
                <a:ext cx="466735" cy="176742"/>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9" name="Google Shape;1469;p35"/>
              <p:cNvSpPr/>
              <p:nvPr/>
            </p:nvSpPr>
            <p:spPr>
              <a:xfrm flipH="1">
                <a:off x="1830075" y="2668697"/>
                <a:ext cx="1474334" cy="1473990"/>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0" name="Google Shape;1470;p35"/>
              <p:cNvSpPr txBox="1"/>
              <p:nvPr/>
            </p:nvSpPr>
            <p:spPr>
              <a:xfrm>
                <a:off x="1782025" y="2650775"/>
                <a:ext cx="1546500" cy="15462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4000" strike="noStrike">
                    <a:solidFill>
                      <a:schemeClr val="dk1"/>
                    </a:solidFill>
                    <a:latin typeface="Be Vietnam Pro SemiBold"/>
                    <a:ea typeface="Be Vietnam Pro SemiBold"/>
                    <a:cs typeface="Be Vietnam Pro SemiBold"/>
                    <a:sym typeface="Be Vietnam Pro SemiBold"/>
                  </a:rPr>
                  <a:t>$</a:t>
                </a:r>
                <a:endParaRPr sz="4000" strike="noStrike">
                  <a:solidFill>
                    <a:schemeClr val="dk1"/>
                  </a:solidFill>
                  <a:latin typeface="Be Vietnam Pro SemiBold"/>
                  <a:ea typeface="Be Vietnam Pro SemiBold"/>
                  <a:cs typeface="Be Vietnam Pro SemiBold"/>
                  <a:sym typeface="Be Vietnam Pro SemiBold"/>
                </a:endParaRPr>
              </a:p>
            </p:txBody>
          </p:sp>
          <p:grpSp>
            <p:nvGrpSpPr>
              <p:cNvPr id="1471" name="Google Shape;1471;p35"/>
              <p:cNvGrpSpPr/>
              <p:nvPr/>
            </p:nvGrpSpPr>
            <p:grpSpPr>
              <a:xfrm>
                <a:off x="3426940" y="3003815"/>
                <a:ext cx="1203903" cy="1519293"/>
                <a:chOff x="7426940" y="3153878"/>
                <a:chExt cx="1203903" cy="1519293"/>
              </a:xfrm>
            </p:grpSpPr>
            <p:sp>
              <p:nvSpPr>
                <p:cNvPr id="1472" name="Google Shape;1472;p35"/>
                <p:cNvSpPr/>
                <p:nvPr/>
              </p:nvSpPr>
              <p:spPr>
                <a:xfrm flipH="1">
                  <a:off x="8530632" y="4527659"/>
                  <a:ext cx="75844" cy="78933"/>
                </a:xfrm>
                <a:custGeom>
                  <a:rect b="b" l="l" r="r" t="t"/>
                  <a:pathLst>
                    <a:path extrusionOk="0" h="230" w="221">
                      <a:moveTo>
                        <a:pt x="154" y="230"/>
                      </a:moveTo>
                      <a:cubicBezTo>
                        <a:pt x="145" y="205"/>
                        <a:pt x="138" y="182"/>
                        <a:pt x="138" y="182"/>
                      </a:cubicBezTo>
                      <a:lnTo>
                        <a:pt x="221" y="101"/>
                      </a:lnTo>
                      <a:lnTo>
                        <a:pt x="84" y="0"/>
                      </a:lnTo>
                      <a:lnTo>
                        <a:pt x="3" y="92"/>
                      </a:lnTo>
                      <a:cubicBezTo>
                        <a:pt x="3" y="92"/>
                        <a:pt x="2" y="92"/>
                        <a:pt x="0" y="92"/>
                      </a:cubicBezTo>
                      <a:cubicBezTo>
                        <a:pt x="0" y="105"/>
                        <a:pt x="0" y="117"/>
                        <a:pt x="0" y="129"/>
                      </a:cubicBezTo>
                      <a:cubicBezTo>
                        <a:pt x="42" y="171"/>
                        <a:pt x="95" y="213"/>
                        <a:pt x="154" y="230"/>
                      </a:cubicBezTo>
                      <a:close/>
                    </a:path>
                  </a:pathLst>
                </a:custGeom>
                <a:solidFill>
                  <a:schemeClr val="accent2"/>
                </a:solidFill>
                <a:ln>
                  <a:noFill/>
                </a:ln>
              </p:spPr>
              <p:txBody>
                <a:bodyPr anchorCtr="1" anchor="ctr" bIns="37800" lIns="90000" spcFirstLastPara="1" rIns="90000" wrap="square" tIns="37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3" name="Google Shape;1473;p35"/>
                <p:cNvSpPr/>
                <p:nvPr/>
              </p:nvSpPr>
              <p:spPr>
                <a:xfrm flipH="1">
                  <a:off x="8484645" y="4559576"/>
                  <a:ext cx="146198" cy="103643"/>
                </a:xfrm>
                <a:custGeom>
                  <a:rect b="b" l="l" r="r" t="t"/>
                  <a:pathLst>
                    <a:path extrusionOk="0" h="302" w="426">
                      <a:moveTo>
                        <a:pt x="400" y="232"/>
                      </a:moveTo>
                      <a:cubicBezTo>
                        <a:pt x="373" y="221"/>
                        <a:pt x="275" y="201"/>
                        <a:pt x="256" y="193"/>
                      </a:cubicBezTo>
                      <a:cubicBezTo>
                        <a:pt x="247" y="188"/>
                        <a:pt x="235" y="162"/>
                        <a:pt x="225" y="137"/>
                      </a:cubicBezTo>
                      <a:cubicBezTo>
                        <a:pt x="166" y="120"/>
                        <a:pt x="113" y="78"/>
                        <a:pt x="71" y="36"/>
                      </a:cubicBezTo>
                      <a:cubicBezTo>
                        <a:pt x="71" y="24"/>
                        <a:pt x="71" y="12"/>
                        <a:pt x="71" y="0"/>
                      </a:cubicBezTo>
                      <a:cubicBezTo>
                        <a:pt x="59" y="3"/>
                        <a:pt x="19" y="17"/>
                        <a:pt x="2" y="76"/>
                      </a:cubicBezTo>
                      <a:cubicBezTo>
                        <a:pt x="-19" y="146"/>
                        <a:pt x="132" y="266"/>
                        <a:pt x="132" y="266"/>
                      </a:cubicBezTo>
                      <a:cubicBezTo>
                        <a:pt x="132" y="266"/>
                        <a:pt x="155" y="297"/>
                        <a:pt x="188" y="300"/>
                      </a:cubicBezTo>
                      <a:cubicBezTo>
                        <a:pt x="221" y="304"/>
                        <a:pt x="426" y="300"/>
                        <a:pt x="426" y="300"/>
                      </a:cubicBezTo>
                      <a:cubicBezTo>
                        <a:pt x="426" y="300"/>
                        <a:pt x="427" y="243"/>
                        <a:pt x="400" y="23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74" name="Google Shape;1474;p35"/>
                <p:cNvSpPr/>
                <p:nvPr/>
              </p:nvSpPr>
              <p:spPr>
                <a:xfrm flipH="1">
                  <a:off x="7780080" y="4595267"/>
                  <a:ext cx="76874" cy="56283"/>
                </a:xfrm>
                <a:custGeom>
                  <a:rect b="b" l="l" r="r" t="t"/>
                  <a:pathLst>
                    <a:path extrusionOk="0" h="164" w="224">
                      <a:moveTo>
                        <a:pt x="224" y="69"/>
                      </a:moveTo>
                      <a:cubicBezTo>
                        <a:pt x="223" y="69"/>
                        <a:pt x="222" y="69"/>
                        <a:pt x="221" y="68"/>
                      </a:cubicBezTo>
                      <a:cubicBezTo>
                        <a:pt x="190" y="61"/>
                        <a:pt x="163" y="0"/>
                        <a:pt x="163" y="0"/>
                      </a:cubicBezTo>
                      <a:lnTo>
                        <a:pt x="0" y="57"/>
                      </a:lnTo>
                      <a:lnTo>
                        <a:pt x="18" y="125"/>
                      </a:lnTo>
                      <a:cubicBezTo>
                        <a:pt x="18" y="125"/>
                        <a:pt x="17" y="139"/>
                        <a:pt x="17" y="156"/>
                      </a:cubicBezTo>
                      <a:cubicBezTo>
                        <a:pt x="90" y="180"/>
                        <a:pt x="185" y="146"/>
                        <a:pt x="224" y="69"/>
                      </a:cubicBezTo>
                      <a:close/>
                    </a:path>
                  </a:pathLst>
                </a:custGeom>
                <a:solidFill>
                  <a:schemeClr val="accent2"/>
                </a:solidFill>
                <a:ln>
                  <a:noFill/>
                </a:ln>
              </p:spPr>
              <p:txBody>
                <a:bodyPr anchorCtr="1" anchor="ctr" bIns="14025" lIns="90000" spcFirstLastPara="1" rIns="90000" wrap="square" tIns="140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5" name="Google Shape;1475;p35"/>
                <p:cNvSpPr/>
                <p:nvPr/>
              </p:nvSpPr>
              <p:spPr>
                <a:xfrm flipH="1">
                  <a:off x="7697715" y="4615172"/>
                  <a:ext cx="153405" cy="57999"/>
                </a:xfrm>
                <a:custGeom>
                  <a:rect b="b" l="l" r="r" t="t"/>
                  <a:pathLst>
                    <a:path extrusionOk="0" h="169" w="447">
                      <a:moveTo>
                        <a:pt x="425" y="0"/>
                      </a:moveTo>
                      <a:cubicBezTo>
                        <a:pt x="405" y="0"/>
                        <a:pt x="243" y="17"/>
                        <a:pt x="207" y="11"/>
                      </a:cubicBezTo>
                      <a:cubicBezTo>
                        <a:pt x="168" y="88"/>
                        <a:pt x="73" y="122"/>
                        <a:pt x="0" y="98"/>
                      </a:cubicBezTo>
                      <a:cubicBezTo>
                        <a:pt x="0" y="117"/>
                        <a:pt x="2" y="140"/>
                        <a:pt x="10" y="154"/>
                      </a:cubicBezTo>
                      <a:cubicBezTo>
                        <a:pt x="25" y="179"/>
                        <a:pt x="165" y="167"/>
                        <a:pt x="212" y="154"/>
                      </a:cubicBezTo>
                      <a:cubicBezTo>
                        <a:pt x="259" y="141"/>
                        <a:pt x="384" y="83"/>
                        <a:pt x="423" y="69"/>
                      </a:cubicBezTo>
                      <a:cubicBezTo>
                        <a:pt x="463" y="54"/>
                        <a:pt x="445" y="0"/>
                        <a:pt x="425" y="0"/>
                      </a:cubicBezTo>
                      <a:close/>
                    </a:path>
                  </a:pathLst>
                </a:custGeom>
                <a:solidFill>
                  <a:schemeClr val="dk1"/>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76" name="Google Shape;1476;p35"/>
                <p:cNvSpPr/>
                <p:nvPr/>
              </p:nvSpPr>
              <p:spPr>
                <a:xfrm flipH="1">
                  <a:off x="7818174" y="3199865"/>
                  <a:ext cx="135216" cy="161298"/>
                </a:xfrm>
                <a:custGeom>
                  <a:rect b="b" l="l" r="r" t="t"/>
                  <a:pathLst>
                    <a:path extrusionOk="0" h="470" w="394">
                      <a:moveTo>
                        <a:pt x="53" y="340"/>
                      </a:moveTo>
                      <a:lnTo>
                        <a:pt x="0" y="329"/>
                      </a:lnTo>
                      <a:cubicBezTo>
                        <a:pt x="0" y="329"/>
                        <a:pt x="77" y="253"/>
                        <a:pt x="84" y="216"/>
                      </a:cubicBezTo>
                      <a:cubicBezTo>
                        <a:pt x="91" y="178"/>
                        <a:pt x="135" y="12"/>
                        <a:pt x="135" y="12"/>
                      </a:cubicBezTo>
                      <a:cubicBezTo>
                        <a:pt x="135" y="12"/>
                        <a:pt x="305" y="-18"/>
                        <a:pt x="358" y="16"/>
                      </a:cubicBezTo>
                      <a:cubicBezTo>
                        <a:pt x="411" y="49"/>
                        <a:pt x="395" y="239"/>
                        <a:pt x="378" y="313"/>
                      </a:cubicBezTo>
                      <a:cubicBezTo>
                        <a:pt x="360" y="388"/>
                        <a:pt x="255" y="370"/>
                        <a:pt x="255" y="370"/>
                      </a:cubicBezTo>
                      <a:cubicBezTo>
                        <a:pt x="255" y="370"/>
                        <a:pt x="220" y="400"/>
                        <a:pt x="224" y="458"/>
                      </a:cubicBezTo>
                      <a:cubicBezTo>
                        <a:pt x="227" y="517"/>
                        <a:pt x="53" y="340"/>
                        <a:pt x="53" y="340"/>
                      </a:cubicBezTo>
                      <a:close/>
                    </a:path>
                  </a:pathLst>
                </a:custGeom>
                <a:solidFill>
                  <a:srgbClr val="886E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7" name="Google Shape;1477;p35"/>
                <p:cNvSpPr/>
                <p:nvPr/>
              </p:nvSpPr>
              <p:spPr>
                <a:xfrm flipH="1">
                  <a:off x="7857984" y="3304194"/>
                  <a:ext cx="117713" cy="97465"/>
                </a:xfrm>
                <a:custGeom>
                  <a:rect b="b" l="l" r="r" t="t"/>
                  <a:pathLst>
                    <a:path extrusionOk="0" h="284" w="343">
                      <a:moveTo>
                        <a:pt x="0" y="41"/>
                      </a:moveTo>
                      <a:cubicBezTo>
                        <a:pt x="0" y="41"/>
                        <a:pt x="44" y="-1"/>
                        <a:pt x="79" y="0"/>
                      </a:cubicBezTo>
                      <a:cubicBezTo>
                        <a:pt x="114" y="1"/>
                        <a:pt x="287" y="110"/>
                        <a:pt x="305" y="139"/>
                      </a:cubicBezTo>
                      <a:cubicBezTo>
                        <a:pt x="323" y="168"/>
                        <a:pt x="343" y="284"/>
                        <a:pt x="343" y="284"/>
                      </a:cubicBezTo>
                      <a:cubicBezTo>
                        <a:pt x="343" y="284"/>
                        <a:pt x="193" y="106"/>
                        <a:pt x="0" y="41"/>
                      </a:cubicBezTo>
                      <a:close/>
                    </a:path>
                  </a:pathLst>
                </a:custGeom>
                <a:solidFill>
                  <a:schemeClr val="accent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8" name="Google Shape;1478;p35"/>
                <p:cNvSpPr/>
                <p:nvPr/>
              </p:nvSpPr>
              <p:spPr>
                <a:xfrm flipH="1">
                  <a:off x="8058063" y="3884182"/>
                  <a:ext cx="525420" cy="692896"/>
                </a:xfrm>
                <a:custGeom>
                  <a:rect b="b" l="l" r="r" t="t"/>
                  <a:pathLst>
                    <a:path extrusionOk="0" h="2019" w="1531">
                      <a:moveTo>
                        <a:pt x="994" y="0"/>
                      </a:moveTo>
                      <a:lnTo>
                        <a:pt x="606" y="1071"/>
                      </a:lnTo>
                      <a:lnTo>
                        <a:pt x="1" y="1856"/>
                      </a:lnTo>
                      <a:cubicBezTo>
                        <a:pt x="-10" y="1936"/>
                        <a:pt x="59" y="1983"/>
                        <a:pt x="154" y="2019"/>
                      </a:cubicBezTo>
                      <a:lnTo>
                        <a:pt x="1003" y="1247"/>
                      </a:lnTo>
                      <a:lnTo>
                        <a:pt x="1531" y="136"/>
                      </a:lnTo>
                      <a:lnTo>
                        <a:pt x="994"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79" name="Google Shape;1479;p35"/>
                <p:cNvSpPr/>
                <p:nvPr/>
              </p:nvSpPr>
              <p:spPr>
                <a:xfrm flipH="1">
                  <a:off x="7791406" y="3771959"/>
                  <a:ext cx="460214" cy="848360"/>
                </a:xfrm>
                <a:custGeom>
                  <a:rect b="b" l="l" r="r" t="t"/>
                  <a:pathLst>
                    <a:path extrusionOk="0" h="2472" w="1341">
                      <a:moveTo>
                        <a:pt x="81" y="0"/>
                      </a:moveTo>
                      <a:cubicBezTo>
                        <a:pt x="81" y="0"/>
                        <a:pt x="16" y="142"/>
                        <a:pt x="2" y="266"/>
                      </a:cubicBezTo>
                      <a:cubicBezTo>
                        <a:pt x="-2" y="297"/>
                        <a:pt x="2" y="330"/>
                        <a:pt x="8" y="363"/>
                      </a:cubicBezTo>
                      <a:cubicBezTo>
                        <a:pt x="30" y="466"/>
                        <a:pt x="86" y="559"/>
                        <a:pt x="164" y="630"/>
                      </a:cubicBezTo>
                      <a:lnTo>
                        <a:pt x="221" y="683"/>
                      </a:lnTo>
                      <a:lnTo>
                        <a:pt x="752" y="1493"/>
                      </a:lnTo>
                      <a:lnTo>
                        <a:pt x="1096" y="2457"/>
                      </a:lnTo>
                      <a:cubicBezTo>
                        <a:pt x="1107" y="2501"/>
                        <a:pt x="1352" y="2439"/>
                        <a:pt x="1341" y="2395"/>
                      </a:cubicBezTo>
                      <a:cubicBezTo>
                        <a:pt x="1341" y="2395"/>
                        <a:pt x="1149" y="1543"/>
                        <a:pt x="1085" y="1335"/>
                      </a:cubicBezTo>
                      <a:cubicBezTo>
                        <a:pt x="1020" y="1128"/>
                        <a:pt x="709" y="432"/>
                        <a:pt x="709" y="432"/>
                      </a:cubicBezTo>
                      <a:lnTo>
                        <a:pt x="689" y="292"/>
                      </a:lnTo>
                      <a:lnTo>
                        <a:pt x="81"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0" name="Google Shape;1480;p35"/>
                <p:cNvSpPr/>
                <p:nvPr/>
              </p:nvSpPr>
              <p:spPr>
                <a:xfrm flipH="1">
                  <a:off x="8012419" y="3825840"/>
                  <a:ext cx="231995" cy="96436"/>
                </a:xfrm>
                <a:custGeom>
                  <a:rect b="b" l="l" r="r" t="t"/>
                  <a:pathLst>
                    <a:path extrusionOk="0" h="281" w="676">
                      <a:moveTo>
                        <a:pt x="0" y="0"/>
                      </a:moveTo>
                      <a:cubicBezTo>
                        <a:pt x="0" y="0"/>
                        <a:pt x="89" y="154"/>
                        <a:pt x="294" y="220"/>
                      </a:cubicBezTo>
                      <a:cubicBezTo>
                        <a:pt x="499" y="286"/>
                        <a:pt x="676" y="281"/>
                        <a:pt x="676" y="281"/>
                      </a:cubicBezTo>
                      <a:lnTo>
                        <a:pt x="665" y="198"/>
                      </a:lnTo>
                      <a:lnTo>
                        <a:pt x="0" y="0"/>
                      </a:ln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81" name="Google Shape;1481;p35"/>
                <p:cNvSpPr/>
                <p:nvPr/>
              </p:nvSpPr>
              <p:spPr>
                <a:xfrm flipH="1">
                  <a:off x="7843227" y="3315176"/>
                  <a:ext cx="423837" cy="594058"/>
                </a:xfrm>
                <a:custGeom>
                  <a:rect b="b" l="l" r="r" t="t"/>
                  <a:pathLst>
                    <a:path extrusionOk="0" h="1731" w="1235">
                      <a:moveTo>
                        <a:pt x="842" y="0"/>
                      </a:moveTo>
                      <a:cubicBezTo>
                        <a:pt x="840" y="1"/>
                        <a:pt x="839" y="1"/>
                        <a:pt x="838" y="2"/>
                      </a:cubicBezTo>
                      <a:cubicBezTo>
                        <a:pt x="667" y="71"/>
                        <a:pt x="539" y="216"/>
                        <a:pt x="485" y="392"/>
                      </a:cubicBezTo>
                      <a:cubicBezTo>
                        <a:pt x="426" y="583"/>
                        <a:pt x="358" y="825"/>
                        <a:pt x="358" y="825"/>
                      </a:cubicBezTo>
                      <a:lnTo>
                        <a:pt x="0" y="1441"/>
                      </a:lnTo>
                      <a:cubicBezTo>
                        <a:pt x="0" y="1441"/>
                        <a:pt x="430" y="1786"/>
                        <a:pt x="793" y="1723"/>
                      </a:cubicBezTo>
                      <a:cubicBezTo>
                        <a:pt x="857" y="1552"/>
                        <a:pt x="1027" y="1010"/>
                        <a:pt x="1027" y="1010"/>
                      </a:cubicBezTo>
                      <a:cubicBezTo>
                        <a:pt x="1027" y="1010"/>
                        <a:pt x="1273" y="722"/>
                        <a:pt x="1230" y="344"/>
                      </a:cubicBezTo>
                      <a:cubicBezTo>
                        <a:pt x="1220" y="259"/>
                        <a:pt x="1153" y="181"/>
                        <a:pt x="1098" y="122"/>
                      </a:cubicBezTo>
                      <a:cubicBezTo>
                        <a:pt x="991" y="8"/>
                        <a:pt x="842" y="0"/>
                        <a:pt x="842"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2" name="Google Shape;1482;p35"/>
                <p:cNvSpPr/>
                <p:nvPr/>
              </p:nvSpPr>
              <p:spPr>
                <a:xfrm flipH="1">
                  <a:off x="7987709" y="3523148"/>
                  <a:ext cx="146198" cy="329460"/>
                </a:xfrm>
                <a:custGeom>
                  <a:rect b="b" l="l" r="r" t="t"/>
                  <a:pathLst>
                    <a:path extrusionOk="0" h="960" w="426">
                      <a:moveTo>
                        <a:pt x="4" y="960"/>
                      </a:moveTo>
                      <a:cubicBezTo>
                        <a:pt x="3" y="960"/>
                        <a:pt x="3" y="960"/>
                        <a:pt x="2" y="960"/>
                      </a:cubicBezTo>
                      <a:cubicBezTo>
                        <a:pt x="0" y="959"/>
                        <a:pt x="-1" y="956"/>
                        <a:pt x="0" y="954"/>
                      </a:cubicBezTo>
                      <a:lnTo>
                        <a:pt x="321" y="316"/>
                      </a:lnTo>
                      <a:lnTo>
                        <a:pt x="417" y="3"/>
                      </a:lnTo>
                      <a:cubicBezTo>
                        <a:pt x="418" y="0"/>
                        <a:pt x="421" y="-1"/>
                        <a:pt x="423" y="0"/>
                      </a:cubicBezTo>
                      <a:cubicBezTo>
                        <a:pt x="425" y="0"/>
                        <a:pt x="427" y="3"/>
                        <a:pt x="426" y="5"/>
                      </a:cubicBezTo>
                      <a:lnTo>
                        <a:pt x="329" y="320"/>
                      </a:lnTo>
                      <a:lnTo>
                        <a:pt x="8" y="958"/>
                      </a:lnTo>
                      <a:cubicBezTo>
                        <a:pt x="7" y="959"/>
                        <a:pt x="6" y="960"/>
                        <a:pt x="4" y="96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3" name="Google Shape;1483;p35"/>
                <p:cNvSpPr/>
                <p:nvPr/>
              </p:nvSpPr>
              <p:spPr>
                <a:xfrm flipH="1">
                  <a:off x="7989082" y="3620957"/>
                  <a:ext cx="52851" cy="19218"/>
                </a:xfrm>
                <a:custGeom>
                  <a:rect b="b" l="l" r="r" t="t"/>
                  <a:pathLst>
                    <a:path extrusionOk="0" h="56" w="154">
                      <a:moveTo>
                        <a:pt x="149" y="56"/>
                      </a:moveTo>
                      <a:lnTo>
                        <a:pt x="149" y="56"/>
                      </a:lnTo>
                      <a:cubicBezTo>
                        <a:pt x="67" y="49"/>
                        <a:pt x="5" y="10"/>
                        <a:pt x="2" y="8"/>
                      </a:cubicBezTo>
                      <a:cubicBezTo>
                        <a:pt x="0" y="7"/>
                        <a:pt x="-1" y="4"/>
                        <a:pt x="1" y="2"/>
                      </a:cubicBezTo>
                      <a:cubicBezTo>
                        <a:pt x="2" y="0"/>
                        <a:pt x="5" y="-1"/>
                        <a:pt x="7" y="1"/>
                      </a:cubicBezTo>
                      <a:cubicBezTo>
                        <a:pt x="8" y="1"/>
                        <a:pt x="70" y="40"/>
                        <a:pt x="150" y="47"/>
                      </a:cubicBezTo>
                      <a:cubicBezTo>
                        <a:pt x="152" y="47"/>
                        <a:pt x="154" y="49"/>
                        <a:pt x="154" y="52"/>
                      </a:cubicBezTo>
                      <a:cubicBezTo>
                        <a:pt x="154" y="54"/>
                        <a:pt x="152" y="56"/>
                        <a:pt x="149" y="56"/>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4" name="Google Shape;1484;p35"/>
                <p:cNvSpPr/>
                <p:nvPr/>
              </p:nvSpPr>
              <p:spPr>
                <a:xfrm flipH="1">
                  <a:off x="7800328" y="3153878"/>
                  <a:ext cx="147227" cy="127323"/>
                </a:xfrm>
                <a:custGeom>
                  <a:rect b="b" l="l" r="r" t="t"/>
                  <a:pathLst>
                    <a:path extrusionOk="0" h="371" w="429">
                      <a:moveTo>
                        <a:pt x="6" y="133"/>
                      </a:moveTo>
                      <a:cubicBezTo>
                        <a:pt x="6" y="133"/>
                        <a:pt x="-6" y="214"/>
                        <a:pt x="4" y="257"/>
                      </a:cubicBezTo>
                      <a:cubicBezTo>
                        <a:pt x="14" y="301"/>
                        <a:pt x="62" y="366"/>
                        <a:pt x="62" y="366"/>
                      </a:cubicBezTo>
                      <a:lnTo>
                        <a:pt x="103" y="371"/>
                      </a:lnTo>
                      <a:cubicBezTo>
                        <a:pt x="103" y="371"/>
                        <a:pt x="158" y="229"/>
                        <a:pt x="197" y="233"/>
                      </a:cubicBezTo>
                      <a:cubicBezTo>
                        <a:pt x="236" y="237"/>
                        <a:pt x="236" y="303"/>
                        <a:pt x="236" y="303"/>
                      </a:cubicBezTo>
                      <a:lnTo>
                        <a:pt x="234" y="320"/>
                      </a:lnTo>
                      <a:lnTo>
                        <a:pt x="261" y="320"/>
                      </a:lnTo>
                      <a:cubicBezTo>
                        <a:pt x="261" y="320"/>
                        <a:pt x="261" y="262"/>
                        <a:pt x="286" y="240"/>
                      </a:cubicBezTo>
                      <a:cubicBezTo>
                        <a:pt x="311" y="218"/>
                        <a:pt x="352" y="205"/>
                        <a:pt x="367" y="199"/>
                      </a:cubicBezTo>
                      <a:cubicBezTo>
                        <a:pt x="419" y="179"/>
                        <a:pt x="423" y="148"/>
                        <a:pt x="423" y="148"/>
                      </a:cubicBezTo>
                      <a:cubicBezTo>
                        <a:pt x="423" y="148"/>
                        <a:pt x="435" y="95"/>
                        <a:pt x="425" y="48"/>
                      </a:cubicBezTo>
                      <a:cubicBezTo>
                        <a:pt x="415" y="0"/>
                        <a:pt x="348" y="-17"/>
                        <a:pt x="280" y="19"/>
                      </a:cubicBezTo>
                      <a:cubicBezTo>
                        <a:pt x="248" y="36"/>
                        <a:pt x="190" y="41"/>
                        <a:pt x="157" y="49"/>
                      </a:cubicBezTo>
                      <a:cubicBezTo>
                        <a:pt x="124" y="58"/>
                        <a:pt x="32" y="29"/>
                        <a:pt x="6" y="1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85" name="Google Shape;1485;p35"/>
                <p:cNvSpPr/>
                <p:nvPr/>
              </p:nvSpPr>
              <p:spPr>
                <a:xfrm flipH="1">
                  <a:off x="7426940" y="3471327"/>
                  <a:ext cx="118743" cy="99868"/>
                </a:xfrm>
                <a:custGeom>
                  <a:rect b="b" l="l" r="r" t="t"/>
                  <a:pathLst>
                    <a:path extrusionOk="0" h="291" w="346">
                      <a:moveTo>
                        <a:pt x="4" y="169"/>
                      </a:moveTo>
                      <a:lnTo>
                        <a:pt x="88" y="152"/>
                      </a:lnTo>
                      <a:cubicBezTo>
                        <a:pt x="88" y="152"/>
                        <a:pt x="141" y="71"/>
                        <a:pt x="164" y="49"/>
                      </a:cubicBezTo>
                      <a:cubicBezTo>
                        <a:pt x="187" y="27"/>
                        <a:pt x="242" y="27"/>
                        <a:pt x="281" y="17"/>
                      </a:cubicBezTo>
                      <a:cubicBezTo>
                        <a:pt x="320" y="7"/>
                        <a:pt x="337" y="-8"/>
                        <a:pt x="346" y="6"/>
                      </a:cubicBezTo>
                      <a:cubicBezTo>
                        <a:pt x="354" y="21"/>
                        <a:pt x="274" y="67"/>
                        <a:pt x="266" y="77"/>
                      </a:cubicBezTo>
                      <a:cubicBezTo>
                        <a:pt x="258" y="87"/>
                        <a:pt x="215" y="176"/>
                        <a:pt x="176" y="211"/>
                      </a:cubicBezTo>
                      <a:cubicBezTo>
                        <a:pt x="137" y="246"/>
                        <a:pt x="0" y="291"/>
                        <a:pt x="0" y="291"/>
                      </a:cubicBezTo>
                      <a:lnTo>
                        <a:pt x="4" y="169"/>
                      </a:lnTo>
                      <a:close/>
                    </a:path>
                  </a:pathLst>
                </a:custGeom>
                <a:solidFill>
                  <a:srgbClr val="886E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6" name="Google Shape;1486;p35"/>
                <p:cNvSpPr/>
                <p:nvPr/>
              </p:nvSpPr>
              <p:spPr>
                <a:xfrm flipH="1">
                  <a:off x="7532299" y="3396168"/>
                  <a:ext cx="460214" cy="193215"/>
                </a:xfrm>
                <a:custGeom>
                  <a:rect b="b" l="l" r="r" t="t"/>
                  <a:pathLst>
                    <a:path extrusionOk="0" h="563" w="1341">
                      <a:moveTo>
                        <a:pt x="116" y="404"/>
                      </a:moveTo>
                      <a:cubicBezTo>
                        <a:pt x="116" y="404"/>
                        <a:pt x="562" y="524"/>
                        <a:pt x="685" y="554"/>
                      </a:cubicBezTo>
                      <a:cubicBezTo>
                        <a:pt x="808" y="585"/>
                        <a:pt x="1337" y="525"/>
                        <a:pt x="1337" y="525"/>
                      </a:cubicBezTo>
                      <a:cubicBezTo>
                        <a:pt x="1346" y="458"/>
                        <a:pt x="1340" y="399"/>
                        <a:pt x="1302" y="354"/>
                      </a:cubicBezTo>
                      <a:cubicBezTo>
                        <a:pt x="1302" y="354"/>
                        <a:pt x="873" y="297"/>
                        <a:pt x="801" y="290"/>
                      </a:cubicBezTo>
                      <a:cubicBezTo>
                        <a:pt x="729" y="284"/>
                        <a:pt x="297" y="12"/>
                        <a:pt x="297" y="12"/>
                      </a:cubicBezTo>
                      <a:cubicBezTo>
                        <a:pt x="297" y="12"/>
                        <a:pt x="127" y="-50"/>
                        <a:pt x="29" y="105"/>
                      </a:cubicBezTo>
                      <a:cubicBezTo>
                        <a:pt x="-69" y="260"/>
                        <a:pt x="116" y="404"/>
                        <a:pt x="116" y="404"/>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487" name="Google Shape;1487;p35"/>
                <p:cNvSpPr/>
                <p:nvPr/>
              </p:nvSpPr>
              <p:spPr>
                <a:xfrm flipH="1">
                  <a:off x="7431745" y="3421907"/>
                  <a:ext cx="111879" cy="110163"/>
                </a:xfrm>
                <a:custGeom>
                  <a:rect b="b" l="l" r="r" t="t"/>
                  <a:pathLst>
                    <a:path extrusionOk="0" h="321" w="326">
                      <a:moveTo>
                        <a:pt x="0" y="199"/>
                      </a:moveTo>
                      <a:lnTo>
                        <a:pt x="82" y="174"/>
                      </a:lnTo>
                      <a:cubicBezTo>
                        <a:pt x="82" y="174"/>
                        <a:pt x="128" y="89"/>
                        <a:pt x="149" y="64"/>
                      </a:cubicBezTo>
                      <a:cubicBezTo>
                        <a:pt x="169" y="40"/>
                        <a:pt x="224" y="36"/>
                        <a:pt x="262" y="22"/>
                      </a:cubicBezTo>
                      <a:cubicBezTo>
                        <a:pt x="299" y="8"/>
                        <a:pt x="315" y="-8"/>
                        <a:pt x="325" y="5"/>
                      </a:cubicBezTo>
                      <a:cubicBezTo>
                        <a:pt x="335" y="19"/>
                        <a:pt x="259" y="73"/>
                        <a:pt x="252" y="83"/>
                      </a:cubicBezTo>
                      <a:cubicBezTo>
                        <a:pt x="244" y="94"/>
                        <a:pt x="210" y="187"/>
                        <a:pt x="175" y="225"/>
                      </a:cubicBezTo>
                      <a:cubicBezTo>
                        <a:pt x="139" y="263"/>
                        <a:pt x="7" y="321"/>
                        <a:pt x="7" y="321"/>
                      </a:cubicBezTo>
                      <a:lnTo>
                        <a:pt x="0" y="199"/>
                      </a:lnTo>
                      <a:close/>
                    </a:path>
                  </a:pathLst>
                </a:custGeom>
                <a:solidFill>
                  <a:srgbClr val="886E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8" name="Google Shape;1488;p35"/>
                <p:cNvSpPr/>
                <p:nvPr/>
              </p:nvSpPr>
              <p:spPr>
                <a:xfrm flipH="1">
                  <a:off x="7500726" y="3392393"/>
                  <a:ext cx="491101" cy="184635"/>
                </a:xfrm>
                <a:custGeom>
                  <a:rect b="b" l="l" r="r" t="t"/>
                  <a:pathLst>
                    <a:path extrusionOk="0" h="538" w="1431">
                      <a:moveTo>
                        <a:pt x="143" y="433"/>
                      </a:moveTo>
                      <a:cubicBezTo>
                        <a:pt x="143" y="433"/>
                        <a:pt x="622" y="516"/>
                        <a:pt x="754" y="536"/>
                      </a:cubicBezTo>
                      <a:cubicBezTo>
                        <a:pt x="886" y="556"/>
                        <a:pt x="1430" y="420"/>
                        <a:pt x="1430" y="420"/>
                      </a:cubicBezTo>
                      <a:cubicBezTo>
                        <a:pt x="1434" y="348"/>
                        <a:pt x="1421" y="286"/>
                        <a:pt x="1377" y="243"/>
                      </a:cubicBezTo>
                      <a:cubicBezTo>
                        <a:pt x="1377" y="243"/>
                        <a:pt x="926" y="249"/>
                        <a:pt x="850" y="249"/>
                      </a:cubicBezTo>
                      <a:cubicBezTo>
                        <a:pt x="774" y="249"/>
                        <a:pt x="295" y="6"/>
                        <a:pt x="295" y="6"/>
                      </a:cubicBezTo>
                      <a:cubicBezTo>
                        <a:pt x="295" y="6"/>
                        <a:pt x="110" y="-43"/>
                        <a:pt x="22" y="129"/>
                      </a:cubicBezTo>
                      <a:cubicBezTo>
                        <a:pt x="-66" y="301"/>
                        <a:pt x="143" y="433"/>
                        <a:pt x="143" y="43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9" name="Google Shape;1489;p35"/>
                <p:cNvSpPr/>
                <p:nvPr/>
              </p:nvSpPr>
              <p:spPr>
                <a:xfrm flipH="1">
                  <a:off x="7892646" y="3365281"/>
                  <a:ext cx="107074" cy="149630"/>
                </a:xfrm>
                <a:custGeom>
                  <a:rect b="b" l="l" r="r" t="t"/>
                  <a:pathLst>
                    <a:path extrusionOk="0" h="436" w="312">
                      <a:moveTo>
                        <a:pt x="129" y="436"/>
                      </a:moveTo>
                      <a:cubicBezTo>
                        <a:pt x="128" y="436"/>
                        <a:pt x="127" y="435"/>
                        <a:pt x="127" y="435"/>
                      </a:cubicBezTo>
                      <a:cubicBezTo>
                        <a:pt x="59" y="397"/>
                        <a:pt x="9" y="319"/>
                        <a:pt x="1" y="236"/>
                      </a:cubicBezTo>
                      <a:cubicBezTo>
                        <a:pt x="-6" y="164"/>
                        <a:pt x="19" y="100"/>
                        <a:pt x="70" y="56"/>
                      </a:cubicBezTo>
                      <a:cubicBezTo>
                        <a:pt x="195" y="-52"/>
                        <a:pt x="309" y="28"/>
                        <a:pt x="310" y="28"/>
                      </a:cubicBezTo>
                      <a:cubicBezTo>
                        <a:pt x="312" y="30"/>
                        <a:pt x="312" y="33"/>
                        <a:pt x="311" y="34"/>
                      </a:cubicBezTo>
                      <a:cubicBezTo>
                        <a:pt x="309" y="36"/>
                        <a:pt x="307" y="37"/>
                        <a:pt x="305" y="36"/>
                      </a:cubicBezTo>
                      <a:cubicBezTo>
                        <a:pt x="301" y="32"/>
                        <a:pt x="196" y="-41"/>
                        <a:pt x="76" y="62"/>
                      </a:cubicBezTo>
                      <a:cubicBezTo>
                        <a:pt x="27" y="105"/>
                        <a:pt x="3" y="166"/>
                        <a:pt x="10" y="236"/>
                      </a:cubicBezTo>
                      <a:cubicBezTo>
                        <a:pt x="18" y="315"/>
                        <a:pt x="65" y="390"/>
                        <a:pt x="131" y="427"/>
                      </a:cubicBezTo>
                      <a:cubicBezTo>
                        <a:pt x="133" y="429"/>
                        <a:pt x="134" y="431"/>
                        <a:pt x="133" y="433"/>
                      </a:cubicBezTo>
                      <a:cubicBezTo>
                        <a:pt x="132" y="435"/>
                        <a:pt x="130" y="436"/>
                        <a:pt x="129" y="43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490" name="Shape 1490"/>
        <p:cNvGrpSpPr/>
        <p:nvPr/>
      </p:nvGrpSpPr>
      <p:grpSpPr>
        <a:xfrm>
          <a:off x="0" y="0"/>
          <a:ext cx="0" cy="0"/>
          <a:chOff x="0" y="0"/>
          <a:chExt cx="0" cy="0"/>
        </a:xfrm>
      </p:grpSpPr>
      <p:sp>
        <p:nvSpPr>
          <p:cNvPr id="1491" name="Google Shape;1491;p36"/>
          <p:cNvSpPr/>
          <p:nvPr/>
        </p:nvSpPr>
        <p:spPr>
          <a:xfrm>
            <a:off x="0" y="4911025"/>
            <a:ext cx="9144000" cy="232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grpSp>
        <p:nvGrpSpPr>
          <p:cNvPr id="1492" name="Google Shape;1492;p36"/>
          <p:cNvGrpSpPr/>
          <p:nvPr/>
        </p:nvGrpSpPr>
        <p:grpSpPr>
          <a:xfrm flipH="1">
            <a:off x="8559067" y="232075"/>
            <a:ext cx="584933" cy="4678945"/>
            <a:chOff x="2338692" y="232081"/>
            <a:chExt cx="584816" cy="4678945"/>
          </a:xfrm>
        </p:grpSpPr>
        <p:grpSp>
          <p:nvGrpSpPr>
            <p:cNvPr id="1493" name="Google Shape;1493;p36"/>
            <p:cNvGrpSpPr/>
            <p:nvPr/>
          </p:nvGrpSpPr>
          <p:grpSpPr>
            <a:xfrm rot="-5400000">
              <a:off x="1461367" y="1109406"/>
              <a:ext cx="2339467" cy="584816"/>
              <a:chOff x="217750" y="0"/>
              <a:chExt cx="2339467" cy="5143500"/>
            </a:xfrm>
          </p:grpSpPr>
          <p:cxnSp>
            <p:nvCxnSpPr>
              <p:cNvPr id="1494" name="Google Shape;1494;p36"/>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495" name="Google Shape;1495;p36"/>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496" name="Google Shape;1496;p36"/>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497" name="Google Shape;1497;p36"/>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498" name="Google Shape;1498;p36"/>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499" name="Google Shape;1499;p36"/>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500" name="Google Shape;1500;p36"/>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501" name="Google Shape;1501;p36"/>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502" name="Google Shape;1502;p36"/>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503" name="Google Shape;1503;p36"/>
            <p:cNvGrpSpPr/>
            <p:nvPr/>
          </p:nvGrpSpPr>
          <p:grpSpPr>
            <a:xfrm rot="-5400000">
              <a:off x="1607583" y="3595101"/>
              <a:ext cx="2047033" cy="584816"/>
              <a:chOff x="217750" y="0"/>
              <a:chExt cx="2047033" cy="5143500"/>
            </a:xfrm>
          </p:grpSpPr>
          <p:cxnSp>
            <p:nvCxnSpPr>
              <p:cNvPr id="1504" name="Google Shape;1504;p36"/>
              <p:cNvCxnSpPr/>
              <p:nvPr/>
            </p:nvCxnSpPr>
            <p:spPr>
              <a:xfrm>
                <a:off x="2177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505" name="Google Shape;1505;p36"/>
              <p:cNvCxnSpPr/>
              <p:nvPr/>
            </p:nvCxnSpPr>
            <p:spPr>
              <a:xfrm>
                <a:off x="5101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506" name="Google Shape;1506;p36"/>
              <p:cNvCxnSpPr/>
              <p:nvPr/>
            </p:nvCxnSpPr>
            <p:spPr>
              <a:xfrm>
                <a:off x="8026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507" name="Google Shape;1507;p36"/>
              <p:cNvCxnSpPr/>
              <p:nvPr/>
            </p:nvCxnSpPr>
            <p:spPr>
              <a:xfrm>
                <a:off x="10950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508" name="Google Shape;1508;p36"/>
              <p:cNvCxnSpPr/>
              <p:nvPr/>
            </p:nvCxnSpPr>
            <p:spPr>
              <a:xfrm>
                <a:off x="1387483"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509" name="Google Shape;1509;p36"/>
              <p:cNvCxnSpPr/>
              <p:nvPr/>
            </p:nvCxnSpPr>
            <p:spPr>
              <a:xfrm>
                <a:off x="1972350"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510" name="Google Shape;1510;p36"/>
              <p:cNvCxnSpPr/>
              <p:nvPr/>
            </p:nvCxnSpPr>
            <p:spPr>
              <a:xfrm>
                <a:off x="16799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511" name="Google Shape;1511;p36"/>
              <p:cNvCxnSpPr/>
              <p:nvPr/>
            </p:nvCxnSpPr>
            <p:spPr>
              <a:xfrm>
                <a:off x="2264783" y="0"/>
                <a:ext cx="0" cy="5143500"/>
              </a:xfrm>
              <a:prstGeom prst="straightConnector1">
                <a:avLst/>
              </a:prstGeom>
              <a:noFill/>
              <a:ln cap="flat" cmpd="sng" w="9525">
                <a:solidFill>
                  <a:schemeClr val="accent5"/>
                </a:solidFill>
                <a:prstDash val="solid"/>
                <a:round/>
                <a:headEnd len="med" w="med" type="none"/>
                <a:tailEnd len="med" w="med" type="none"/>
              </a:ln>
            </p:spPr>
          </p:cxnSp>
        </p:grpSp>
      </p:grpSp>
      <p:grpSp>
        <p:nvGrpSpPr>
          <p:cNvPr id="1512" name="Google Shape;1512;p36"/>
          <p:cNvGrpSpPr/>
          <p:nvPr/>
        </p:nvGrpSpPr>
        <p:grpSpPr>
          <a:xfrm flipH="1">
            <a:off x="8558958" y="-200"/>
            <a:ext cx="292433" cy="5143500"/>
            <a:chOff x="2557217" y="0"/>
            <a:chExt cx="292433" cy="5143500"/>
          </a:xfrm>
        </p:grpSpPr>
        <p:cxnSp>
          <p:nvCxnSpPr>
            <p:cNvPr id="1513" name="Google Shape;1513;p36"/>
            <p:cNvCxnSpPr/>
            <p:nvPr/>
          </p:nvCxnSpPr>
          <p:spPr>
            <a:xfrm>
              <a:off x="2557217" y="0"/>
              <a:ext cx="0" cy="5143500"/>
            </a:xfrm>
            <a:prstGeom prst="straightConnector1">
              <a:avLst/>
            </a:prstGeom>
            <a:noFill/>
            <a:ln cap="flat" cmpd="sng" w="9525">
              <a:solidFill>
                <a:schemeClr val="accent5"/>
              </a:solidFill>
              <a:prstDash val="solid"/>
              <a:round/>
              <a:headEnd len="med" w="med" type="none"/>
              <a:tailEnd len="med" w="med" type="none"/>
            </a:ln>
          </p:spPr>
        </p:cxnSp>
        <p:cxnSp>
          <p:nvCxnSpPr>
            <p:cNvPr id="1514" name="Google Shape;1514;p36"/>
            <p:cNvCxnSpPr/>
            <p:nvPr/>
          </p:nvCxnSpPr>
          <p:spPr>
            <a:xfrm>
              <a:off x="2849650" y="0"/>
              <a:ext cx="0" cy="5143500"/>
            </a:xfrm>
            <a:prstGeom prst="straightConnector1">
              <a:avLst/>
            </a:prstGeom>
            <a:noFill/>
            <a:ln cap="flat" cmpd="sng" w="9525">
              <a:solidFill>
                <a:schemeClr val="accent5"/>
              </a:solidFill>
              <a:prstDash val="solid"/>
              <a:round/>
              <a:headEnd len="med" w="med" type="none"/>
              <a:tailEnd len="med" w="med" type="none"/>
            </a:ln>
          </p:spPr>
        </p:cxnSp>
      </p:grpSp>
      <p:grpSp>
        <p:nvGrpSpPr>
          <p:cNvPr id="1515" name="Google Shape;1515;p36"/>
          <p:cNvGrpSpPr/>
          <p:nvPr/>
        </p:nvGrpSpPr>
        <p:grpSpPr>
          <a:xfrm>
            <a:off x="94879" y="169267"/>
            <a:ext cx="8677603" cy="4846533"/>
            <a:chOff x="94879" y="169267"/>
            <a:chExt cx="8677603" cy="4846533"/>
          </a:xfrm>
        </p:grpSpPr>
        <p:grpSp>
          <p:nvGrpSpPr>
            <p:cNvPr id="1516" name="Google Shape;1516;p36"/>
            <p:cNvGrpSpPr/>
            <p:nvPr/>
          </p:nvGrpSpPr>
          <p:grpSpPr>
            <a:xfrm>
              <a:off x="94879" y="4430848"/>
              <a:ext cx="585048" cy="584953"/>
              <a:chOff x="8269423" y="174900"/>
              <a:chExt cx="619426" cy="619325"/>
            </a:xfrm>
          </p:grpSpPr>
          <p:sp>
            <p:nvSpPr>
              <p:cNvPr id="1517" name="Google Shape;1517;p36"/>
              <p:cNvSpPr/>
              <p:nvPr/>
            </p:nvSpPr>
            <p:spPr>
              <a:xfrm flipH="1">
                <a:off x="8269423" y="174900"/>
                <a:ext cx="619426" cy="619325"/>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8" name="Google Shape;1518;p36"/>
              <p:cNvSpPr/>
              <p:nvPr/>
            </p:nvSpPr>
            <p:spPr>
              <a:xfrm flipH="1">
                <a:off x="8301469" y="206946"/>
                <a:ext cx="555451" cy="555233"/>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9" name="Google Shape;1519;p36"/>
              <p:cNvSpPr/>
              <p:nvPr/>
            </p:nvSpPr>
            <p:spPr>
              <a:xfrm flipH="1">
                <a:off x="8611469" y="615844"/>
                <a:ext cx="25613" cy="13324"/>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0" name="Google Shape;1520;p36"/>
              <p:cNvSpPr/>
              <p:nvPr/>
            </p:nvSpPr>
            <p:spPr>
              <a:xfrm flipH="1">
                <a:off x="8593895" y="608148"/>
                <a:ext cx="50422" cy="16770"/>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1" name="Google Shape;1521;p36"/>
              <p:cNvSpPr/>
              <p:nvPr/>
            </p:nvSpPr>
            <p:spPr>
              <a:xfrm flipH="1">
                <a:off x="8583099" y="602635"/>
                <a:ext cx="71212" cy="22972"/>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2" name="Google Shape;1522;p36"/>
              <p:cNvSpPr/>
              <p:nvPr/>
            </p:nvSpPr>
            <p:spPr>
              <a:xfrm flipH="1">
                <a:off x="8574829" y="597926"/>
                <a:ext cx="86832" cy="28026"/>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3" name="Google Shape;1523;p36"/>
              <p:cNvSpPr/>
              <p:nvPr/>
            </p:nvSpPr>
            <p:spPr>
              <a:xfrm flipH="1">
                <a:off x="8568167" y="593791"/>
                <a:ext cx="99122" cy="32161"/>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4" name="Google Shape;1524;p36"/>
              <p:cNvSpPr/>
              <p:nvPr/>
            </p:nvSpPr>
            <p:spPr>
              <a:xfrm flipH="1">
                <a:off x="8562654" y="589886"/>
                <a:ext cx="109229" cy="36066"/>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5" name="Google Shape;1525;p36"/>
              <p:cNvSpPr/>
              <p:nvPr/>
            </p:nvSpPr>
            <p:spPr>
              <a:xfrm flipH="1">
                <a:off x="8557486" y="586325"/>
                <a:ext cx="118303" cy="39512"/>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6" name="Google Shape;1526;p36"/>
              <p:cNvSpPr/>
              <p:nvPr/>
            </p:nvSpPr>
            <p:spPr>
              <a:xfrm flipH="1">
                <a:off x="8553121" y="582879"/>
                <a:ext cx="125999" cy="4261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7" name="Google Shape;1527;p36"/>
              <p:cNvSpPr/>
              <p:nvPr/>
            </p:nvSpPr>
            <p:spPr>
              <a:xfrm flipH="1">
                <a:off x="8548871" y="579663"/>
                <a:ext cx="133235" cy="45255"/>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8" name="Google Shape;1528;p36"/>
              <p:cNvSpPr/>
              <p:nvPr/>
            </p:nvSpPr>
            <p:spPr>
              <a:xfrm flipH="1">
                <a:off x="8545196" y="576447"/>
                <a:ext cx="139552" cy="47667"/>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9" name="Google Shape;1529;p36"/>
              <p:cNvSpPr/>
              <p:nvPr/>
            </p:nvSpPr>
            <p:spPr>
              <a:xfrm flipH="1">
                <a:off x="8541635" y="573231"/>
                <a:ext cx="145410" cy="49964"/>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0" name="Google Shape;1530;p36"/>
              <p:cNvSpPr/>
              <p:nvPr/>
            </p:nvSpPr>
            <p:spPr>
              <a:xfrm flipH="1">
                <a:off x="8538419" y="570360"/>
                <a:ext cx="150578" cy="51802"/>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1" name="Google Shape;1531;p36"/>
              <p:cNvSpPr/>
              <p:nvPr/>
            </p:nvSpPr>
            <p:spPr>
              <a:xfrm flipH="1">
                <a:off x="8535203" y="567374"/>
                <a:ext cx="155632" cy="53640"/>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2" name="Google Shape;1532;p36"/>
              <p:cNvSpPr/>
              <p:nvPr/>
            </p:nvSpPr>
            <p:spPr>
              <a:xfrm flipH="1">
                <a:off x="8532447" y="564502"/>
                <a:ext cx="159996" cy="55248"/>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3" name="Google Shape;1533;p36"/>
              <p:cNvSpPr/>
              <p:nvPr/>
            </p:nvSpPr>
            <p:spPr>
              <a:xfrm flipH="1">
                <a:off x="8529690" y="561631"/>
                <a:ext cx="164131" cy="56741"/>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4" name="Google Shape;1534;p36"/>
              <p:cNvSpPr/>
              <p:nvPr/>
            </p:nvSpPr>
            <p:spPr>
              <a:xfrm flipH="1">
                <a:off x="8527048" y="558989"/>
                <a:ext cx="168037" cy="58119"/>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5" name="Google Shape;1535;p36"/>
              <p:cNvSpPr/>
              <p:nvPr/>
            </p:nvSpPr>
            <p:spPr>
              <a:xfrm flipH="1">
                <a:off x="8524636" y="556232"/>
                <a:ext cx="171597" cy="59383"/>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6" name="Google Shape;1536;p36"/>
              <p:cNvSpPr/>
              <p:nvPr/>
            </p:nvSpPr>
            <p:spPr>
              <a:xfrm flipH="1">
                <a:off x="8522339" y="553590"/>
                <a:ext cx="174813" cy="60531"/>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7" name="Google Shape;1537;p36"/>
              <p:cNvSpPr/>
              <p:nvPr/>
            </p:nvSpPr>
            <p:spPr>
              <a:xfrm flipH="1">
                <a:off x="8520272" y="550949"/>
                <a:ext cx="177799" cy="61565"/>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8" name="Google Shape;1538;p36"/>
              <p:cNvSpPr/>
              <p:nvPr/>
            </p:nvSpPr>
            <p:spPr>
              <a:xfrm flipH="1">
                <a:off x="8518089" y="548422"/>
                <a:ext cx="180671" cy="6248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9" name="Google Shape;1539;p36"/>
              <p:cNvSpPr/>
              <p:nvPr/>
            </p:nvSpPr>
            <p:spPr>
              <a:xfrm flipH="1">
                <a:off x="8516252" y="545780"/>
                <a:ext cx="183083" cy="63632"/>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0" name="Google Shape;1540;p36"/>
              <p:cNvSpPr/>
              <p:nvPr/>
            </p:nvSpPr>
            <p:spPr>
              <a:xfrm flipH="1">
                <a:off x="8514299" y="543253"/>
                <a:ext cx="185610" cy="64436"/>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1" name="Google Shape;1541;p36"/>
              <p:cNvSpPr/>
              <p:nvPr/>
            </p:nvSpPr>
            <p:spPr>
              <a:xfrm flipH="1">
                <a:off x="8512576" y="540841"/>
                <a:ext cx="187792" cy="65126"/>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2" name="Google Shape;1542;p36"/>
              <p:cNvSpPr/>
              <p:nvPr/>
            </p:nvSpPr>
            <p:spPr>
              <a:xfrm flipH="1">
                <a:off x="8510853" y="538314"/>
                <a:ext cx="189859" cy="6593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3" name="Google Shape;1543;p36"/>
              <p:cNvSpPr/>
              <p:nvPr/>
            </p:nvSpPr>
            <p:spPr>
              <a:xfrm flipH="1">
                <a:off x="8507523" y="533145"/>
                <a:ext cx="193535" cy="6937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4" name="Google Shape;1544;p36"/>
              <p:cNvSpPr/>
              <p:nvPr/>
            </p:nvSpPr>
            <p:spPr>
              <a:xfrm flipH="1">
                <a:off x="8504651" y="528321"/>
                <a:ext cx="196521" cy="70409"/>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5" name="Google Shape;1545;p36"/>
              <p:cNvSpPr/>
              <p:nvPr/>
            </p:nvSpPr>
            <p:spPr>
              <a:xfrm flipH="1">
                <a:off x="8502124" y="523497"/>
                <a:ext cx="199048" cy="71328"/>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6" name="Google Shape;1546;p36"/>
              <p:cNvSpPr/>
              <p:nvPr/>
            </p:nvSpPr>
            <p:spPr>
              <a:xfrm flipH="1">
                <a:off x="8499827" y="518673"/>
                <a:ext cx="201345" cy="7213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7" name="Google Shape;1547;p36"/>
              <p:cNvSpPr/>
              <p:nvPr/>
            </p:nvSpPr>
            <p:spPr>
              <a:xfrm flipH="1">
                <a:off x="8497875" y="513964"/>
                <a:ext cx="202953" cy="72706"/>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8" name="Google Shape;1548;p36"/>
              <p:cNvSpPr/>
              <p:nvPr/>
            </p:nvSpPr>
            <p:spPr>
              <a:xfrm flipH="1">
                <a:off x="8496152" y="509370"/>
                <a:ext cx="204217" cy="73051"/>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9" name="Google Shape;1549;p36"/>
              <p:cNvSpPr/>
              <p:nvPr/>
            </p:nvSpPr>
            <p:spPr>
              <a:xfrm flipH="1">
                <a:off x="8493395" y="505694"/>
                <a:ext cx="205135" cy="68112"/>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0" name="Google Shape;1550;p36"/>
              <p:cNvSpPr/>
              <p:nvPr/>
            </p:nvSpPr>
            <p:spPr>
              <a:xfrm flipH="1">
                <a:off x="8492361" y="524531"/>
                <a:ext cx="116006" cy="44795"/>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1" name="Google Shape;1551;p36"/>
              <p:cNvSpPr/>
              <p:nvPr/>
            </p:nvSpPr>
            <p:spPr>
              <a:xfrm flipH="1">
                <a:off x="8491672" y="520166"/>
                <a:ext cx="115202" cy="44566"/>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2" name="Google Shape;1552;p36"/>
              <p:cNvSpPr/>
              <p:nvPr/>
            </p:nvSpPr>
            <p:spPr>
              <a:xfrm flipH="1">
                <a:off x="8491098" y="511207"/>
                <a:ext cx="112905" cy="44221"/>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3" name="Google Shape;1553;p36"/>
              <p:cNvSpPr/>
              <p:nvPr/>
            </p:nvSpPr>
            <p:spPr>
              <a:xfrm flipH="1">
                <a:off x="8491098" y="506728"/>
                <a:ext cx="111527" cy="4399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4" name="Google Shape;1554;p36"/>
              <p:cNvSpPr/>
              <p:nvPr/>
            </p:nvSpPr>
            <p:spPr>
              <a:xfrm flipH="1">
                <a:off x="8491213" y="499607"/>
                <a:ext cx="115662" cy="46174"/>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5" name="Google Shape;1555;p36"/>
              <p:cNvSpPr/>
              <p:nvPr/>
            </p:nvSpPr>
            <p:spPr>
              <a:xfrm flipH="1">
                <a:off x="8491557" y="490073"/>
                <a:ext cx="129674" cy="50653"/>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6" name="Google Shape;1556;p36"/>
              <p:cNvSpPr/>
              <p:nvPr/>
            </p:nvSpPr>
            <p:spPr>
              <a:xfrm flipH="1">
                <a:off x="8492361" y="481229"/>
                <a:ext cx="140815" cy="54329"/>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7" name="Google Shape;1557;p36"/>
              <p:cNvSpPr/>
              <p:nvPr/>
            </p:nvSpPr>
            <p:spPr>
              <a:xfrm flipH="1">
                <a:off x="8493625" y="473419"/>
                <a:ext cx="148626" cy="56741"/>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8" name="Google Shape;1558;p36"/>
              <p:cNvSpPr/>
              <p:nvPr/>
            </p:nvSpPr>
            <p:spPr>
              <a:xfrm flipH="1">
                <a:off x="8495577" y="466183"/>
                <a:ext cx="153679" cy="5834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9" name="Google Shape;1559;p36"/>
              <p:cNvSpPr/>
              <p:nvPr/>
            </p:nvSpPr>
            <p:spPr>
              <a:xfrm flipH="1">
                <a:off x="8498334" y="459636"/>
                <a:ext cx="156206" cy="59153"/>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0" name="Google Shape;1560;p36"/>
              <p:cNvSpPr/>
              <p:nvPr/>
            </p:nvSpPr>
            <p:spPr>
              <a:xfrm flipH="1">
                <a:off x="8332480" y="237843"/>
                <a:ext cx="493428" cy="493324"/>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1" name="Google Shape;1561;p36"/>
              <p:cNvSpPr txBox="1"/>
              <p:nvPr/>
            </p:nvSpPr>
            <p:spPr>
              <a:xfrm>
                <a:off x="8316399" y="231845"/>
                <a:ext cx="517500" cy="5175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2500" strike="noStrike">
                    <a:solidFill>
                      <a:schemeClr val="accent2"/>
                    </a:solidFill>
                    <a:latin typeface="Be Vietnam Pro SemiBold"/>
                    <a:ea typeface="Be Vietnam Pro SemiBold"/>
                    <a:cs typeface="Be Vietnam Pro SemiBold"/>
                    <a:sym typeface="Be Vietnam Pro SemiBold"/>
                  </a:rPr>
                  <a:t>$</a:t>
                </a:r>
                <a:endParaRPr sz="2500" strike="noStrike">
                  <a:solidFill>
                    <a:schemeClr val="accent2"/>
                  </a:solidFill>
                  <a:latin typeface="Be Vietnam Pro SemiBold"/>
                  <a:ea typeface="Be Vietnam Pro SemiBold"/>
                  <a:cs typeface="Be Vietnam Pro SemiBold"/>
                  <a:sym typeface="Be Vietnam Pro SemiBold"/>
                </a:endParaRPr>
              </a:p>
            </p:txBody>
          </p:sp>
        </p:grpSp>
        <p:grpSp>
          <p:nvGrpSpPr>
            <p:cNvPr id="1562" name="Google Shape;1562;p36"/>
            <p:cNvGrpSpPr/>
            <p:nvPr/>
          </p:nvGrpSpPr>
          <p:grpSpPr>
            <a:xfrm>
              <a:off x="8339751" y="169267"/>
              <a:ext cx="432731" cy="432661"/>
              <a:chOff x="8269423" y="174900"/>
              <a:chExt cx="619426" cy="619325"/>
            </a:xfrm>
          </p:grpSpPr>
          <p:sp>
            <p:nvSpPr>
              <p:cNvPr id="1563" name="Google Shape;1563;p36"/>
              <p:cNvSpPr/>
              <p:nvPr/>
            </p:nvSpPr>
            <p:spPr>
              <a:xfrm flipH="1">
                <a:off x="8269423" y="174900"/>
                <a:ext cx="619426" cy="619325"/>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4" name="Google Shape;1564;p36"/>
              <p:cNvSpPr/>
              <p:nvPr/>
            </p:nvSpPr>
            <p:spPr>
              <a:xfrm flipH="1">
                <a:off x="8301469" y="206946"/>
                <a:ext cx="555451" cy="555233"/>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5" name="Google Shape;1565;p36"/>
              <p:cNvSpPr/>
              <p:nvPr/>
            </p:nvSpPr>
            <p:spPr>
              <a:xfrm flipH="1">
                <a:off x="8611469" y="615844"/>
                <a:ext cx="25613" cy="13324"/>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6" name="Google Shape;1566;p36"/>
              <p:cNvSpPr/>
              <p:nvPr/>
            </p:nvSpPr>
            <p:spPr>
              <a:xfrm flipH="1">
                <a:off x="8593895" y="608148"/>
                <a:ext cx="50422" cy="16770"/>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7" name="Google Shape;1567;p36"/>
              <p:cNvSpPr/>
              <p:nvPr/>
            </p:nvSpPr>
            <p:spPr>
              <a:xfrm flipH="1">
                <a:off x="8583099" y="602635"/>
                <a:ext cx="71212" cy="22972"/>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8" name="Google Shape;1568;p36"/>
              <p:cNvSpPr/>
              <p:nvPr/>
            </p:nvSpPr>
            <p:spPr>
              <a:xfrm flipH="1">
                <a:off x="8574829" y="597926"/>
                <a:ext cx="86832" cy="28026"/>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9" name="Google Shape;1569;p36"/>
              <p:cNvSpPr/>
              <p:nvPr/>
            </p:nvSpPr>
            <p:spPr>
              <a:xfrm flipH="1">
                <a:off x="8568167" y="593791"/>
                <a:ext cx="99122" cy="32161"/>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0" name="Google Shape;1570;p36"/>
              <p:cNvSpPr/>
              <p:nvPr/>
            </p:nvSpPr>
            <p:spPr>
              <a:xfrm flipH="1">
                <a:off x="8562654" y="589886"/>
                <a:ext cx="109229" cy="36066"/>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1" name="Google Shape;1571;p36"/>
              <p:cNvSpPr/>
              <p:nvPr/>
            </p:nvSpPr>
            <p:spPr>
              <a:xfrm flipH="1">
                <a:off x="8557486" y="586325"/>
                <a:ext cx="118303" cy="39512"/>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2" name="Google Shape;1572;p36"/>
              <p:cNvSpPr/>
              <p:nvPr/>
            </p:nvSpPr>
            <p:spPr>
              <a:xfrm flipH="1">
                <a:off x="8553121" y="582879"/>
                <a:ext cx="125999" cy="4261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3" name="Google Shape;1573;p36"/>
              <p:cNvSpPr/>
              <p:nvPr/>
            </p:nvSpPr>
            <p:spPr>
              <a:xfrm flipH="1">
                <a:off x="8548871" y="579663"/>
                <a:ext cx="133235" cy="45255"/>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4" name="Google Shape;1574;p36"/>
              <p:cNvSpPr/>
              <p:nvPr/>
            </p:nvSpPr>
            <p:spPr>
              <a:xfrm flipH="1">
                <a:off x="8545196" y="576447"/>
                <a:ext cx="139552" cy="47667"/>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5" name="Google Shape;1575;p36"/>
              <p:cNvSpPr/>
              <p:nvPr/>
            </p:nvSpPr>
            <p:spPr>
              <a:xfrm flipH="1">
                <a:off x="8541635" y="573231"/>
                <a:ext cx="145410" cy="49964"/>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6" name="Google Shape;1576;p36"/>
              <p:cNvSpPr/>
              <p:nvPr/>
            </p:nvSpPr>
            <p:spPr>
              <a:xfrm flipH="1">
                <a:off x="8538419" y="570360"/>
                <a:ext cx="150578" cy="51802"/>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7" name="Google Shape;1577;p36"/>
              <p:cNvSpPr/>
              <p:nvPr/>
            </p:nvSpPr>
            <p:spPr>
              <a:xfrm flipH="1">
                <a:off x="8535203" y="567374"/>
                <a:ext cx="155632" cy="53640"/>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8" name="Google Shape;1578;p36"/>
              <p:cNvSpPr/>
              <p:nvPr/>
            </p:nvSpPr>
            <p:spPr>
              <a:xfrm flipH="1">
                <a:off x="8532447" y="564502"/>
                <a:ext cx="159996" cy="55248"/>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9" name="Google Shape;1579;p36"/>
              <p:cNvSpPr/>
              <p:nvPr/>
            </p:nvSpPr>
            <p:spPr>
              <a:xfrm flipH="1">
                <a:off x="8529690" y="561631"/>
                <a:ext cx="164131" cy="56741"/>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0" name="Google Shape;1580;p36"/>
              <p:cNvSpPr/>
              <p:nvPr/>
            </p:nvSpPr>
            <p:spPr>
              <a:xfrm flipH="1">
                <a:off x="8527048" y="558989"/>
                <a:ext cx="168037" cy="58119"/>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1" name="Google Shape;1581;p36"/>
              <p:cNvSpPr/>
              <p:nvPr/>
            </p:nvSpPr>
            <p:spPr>
              <a:xfrm flipH="1">
                <a:off x="8524636" y="556232"/>
                <a:ext cx="171597" cy="59383"/>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2" name="Google Shape;1582;p36"/>
              <p:cNvSpPr/>
              <p:nvPr/>
            </p:nvSpPr>
            <p:spPr>
              <a:xfrm flipH="1">
                <a:off x="8522339" y="553590"/>
                <a:ext cx="174813" cy="60531"/>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3" name="Google Shape;1583;p36"/>
              <p:cNvSpPr/>
              <p:nvPr/>
            </p:nvSpPr>
            <p:spPr>
              <a:xfrm flipH="1">
                <a:off x="8520272" y="550949"/>
                <a:ext cx="177799" cy="61565"/>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4" name="Google Shape;1584;p36"/>
              <p:cNvSpPr/>
              <p:nvPr/>
            </p:nvSpPr>
            <p:spPr>
              <a:xfrm flipH="1">
                <a:off x="8518089" y="548422"/>
                <a:ext cx="180671" cy="6248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5" name="Google Shape;1585;p36"/>
              <p:cNvSpPr/>
              <p:nvPr/>
            </p:nvSpPr>
            <p:spPr>
              <a:xfrm flipH="1">
                <a:off x="8516252" y="545780"/>
                <a:ext cx="183083" cy="63632"/>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6" name="Google Shape;1586;p36"/>
              <p:cNvSpPr/>
              <p:nvPr/>
            </p:nvSpPr>
            <p:spPr>
              <a:xfrm flipH="1">
                <a:off x="8514299" y="543253"/>
                <a:ext cx="185610" cy="64436"/>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7" name="Google Shape;1587;p36"/>
              <p:cNvSpPr/>
              <p:nvPr/>
            </p:nvSpPr>
            <p:spPr>
              <a:xfrm flipH="1">
                <a:off x="8512576" y="540841"/>
                <a:ext cx="187792" cy="65126"/>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8" name="Google Shape;1588;p36"/>
              <p:cNvSpPr/>
              <p:nvPr/>
            </p:nvSpPr>
            <p:spPr>
              <a:xfrm flipH="1">
                <a:off x="8510853" y="538314"/>
                <a:ext cx="189859" cy="6593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9" name="Google Shape;1589;p36"/>
              <p:cNvSpPr/>
              <p:nvPr/>
            </p:nvSpPr>
            <p:spPr>
              <a:xfrm flipH="1">
                <a:off x="8507523" y="533145"/>
                <a:ext cx="193535" cy="6937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0" name="Google Shape;1590;p36"/>
              <p:cNvSpPr/>
              <p:nvPr/>
            </p:nvSpPr>
            <p:spPr>
              <a:xfrm flipH="1">
                <a:off x="8504651" y="528321"/>
                <a:ext cx="196521" cy="70409"/>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1" name="Google Shape;1591;p36"/>
              <p:cNvSpPr/>
              <p:nvPr/>
            </p:nvSpPr>
            <p:spPr>
              <a:xfrm flipH="1">
                <a:off x="8502124" y="523497"/>
                <a:ext cx="199048" cy="71328"/>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2" name="Google Shape;1592;p36"/>
              <p:cNvSpPr/>
              <p:nvPr/>
            </p:nvSpPr>
            <p:spPr>
              <a:xfrm flipH="1">
                <a:off x="8499827" y="518673"/>
                <a:ext cx="201345" cy="7213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3" name="Google Shape;1593;p36"/>
              <p:cNvSpPr/>
              <p:nvPr/>
            </p:nvSpPr>
            <p:spPr>
              <a:xfrm flipH="1">
                <a:off x="8497875" y="513964"/>
                <a:ext cx="202953" cy="72706"/>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4" name="Google Shape;1594;p36"/>
              <p:cNvSpPr/>
              <p:nvPr/>
            </p:nvSpPr>
            <p:spPr>
              <a:xfrm flipH="1">
                <a:off x="8496152" y="509370"/>
                <a:ext cx="204217" cy="73051"/>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5" name="Google Shape;1595;p36"/>
              <p:cNvSpPr/>
              <p:nvPr/>
            </p:nvSpPr>
            <p:spPr>
              <a:xfrm flipH="1">
                <a:off x="8493395" y="505694"/>
                <a:ext cx="205135" cy="68112"/>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6" name="Google Shape;1596;p36"/>
              <p:cNvSpPr/>
              <p:nvPr/>
            </p:nvSpPr>
            <p:spPr>
              <a:xfrm flipH="1">
                <a:off x="8492361" y="524531"/>
                <a:ext cx="116006" cy="44795"/>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7" name="Google Shape;1597;p36"/>
              <p:cNvSpPr/>
              <p:nvPr/>
            </p:nvSpPr>
            <p:spPr>
              <a:xfrm flipH="1">
                <a:off x="8491672" y="520166"/>
                <a:ext cx="115202" cy="44566"/>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8" name="Google Shape;1598;p36"/>
              <p:cNvSpPr/>
              <p:nvPr/>
            </p:nvSpPr>
            <p:spPr>
              <a:xfrm flipH="1">
                <a:off x="8491098" y="511207"/>
                <a:ext cx="112905" cy="44221"/>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9" name="Google Shape;1599;p36"/>
              <p:cNvSpPr/>
              <p:nvPr/>
            </p:nvSpPr>
            <p:spPr>
              <a:xfrm flipH="1">
                <a:off x="8491098" y="506728"/>
                <a:ext cx="111527" cy="4399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0" name="Google Shape;1600;p36"/>
              <p:cNvSpPr/>
              <p:nvPr/>
            </p:nvSpPr>
            <p:spPr>
              <a:xfrm flipH="1">
                <a:off x="8491213" y="499607"/>
                <a:ext cx="115662" cy="46174"/>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1" name="Google Shape;1601;p36"/>
              <p:cNvSpPr/>
              <p:nvPr/>
            </p:nvSpPr>
            <p:spPr>
              <a:xfrm flipH="1">
                <a:off x="8491557" y="490073"/>
                <a:ext cx="129674" cy="50653"/>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2" name="Google Shape;1602;p36"/>
              <p:cNvSpPr/>
              <p:nvPr/>
            </p:nvSpPr>
            <p:spPr>
              <a:xfrm flipH="1">
                <a:off x="8492361" y="481229"/>
                <a:ext cx="140815" cy="54329"/>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3" name="Google Shape;1603;p36"/>
              <p:cNvSpPr/>
              <p:nvPr/>
            </p:nvSpPr>
            <p:spPr>
              <a:xfrm flipH="1">
                <a:off x="8493625" y="473419"/>
                <a:ext cx="148626" cy="56741"/>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4" name="Google Shape;1604;p36"/>
              <p:cNvSpPr/>
              <p:nvPr/>
            </p:nvSpPr>
            <p:spPr>
              <a:xfrm flipH="1">
                <a:off x="8495577" y="466183"/>
                <a:ext cx="153679" cy="5834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5" name="Google Shape;1605;p36"/>
              <p:cNvSpPr/>
              <p:nvPr/>
            </p:nvSpPr>
            <p:spPr>
              <a:xfrm flipH="1">
                <a:off x="8498334" y="459636"/>
                <a:ext cx="156206" cy="59153"/>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6" name="Google Shape;1606;p36"/>
              <p:cNvSpPr/>
              <p:nvPr/>
            </p:nvSpPr>
            <p:spPr>
              <a:xfrm flipH="1">
                <a:off x="8332480" y="237843"/>
                <a:ext cx="493428" cy="493324"/>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7" name="Google Shape;1607;p36"/>
              <p:cNvSpPr txBox="1"/>
              <p:nvPr/>
            </p:nvSpPr>
            <p:spPr>
              <a:xfrm>
                <a:off x="8316399" y="231845"/>
                <a:ext cx="517500" cy="5175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2000" strike="noStrike">
                    <a:solidFill>
                      <a:schemeClr val="accent2"/>
                    </a:solidFill>
                    <a:latin typeface="Be Vietnam Pro SemiBold"/>
                    <a:ea typeface="Be Vietnam Pro SemiBold"/>
                    <a:cs typeface="Be Vietnam Pro SemiBold"/>
                    <a:sym typeface="Be Vietnam Pro SemiBold"/>
                  </a:rPr>
                  <a:t>$</a:t>
                </a:r>
                <a:endParaRPr sz="2000" strike="noStrike">
                  <a:solidFill>
                    <a:schemeClr val="accent2"/>
                  </a:solidFill>
                  <a:latin typeface="Be Vietnam Pro SemiBold"/>
                  <a:ea typeface="Be Vietnam Pro SemiBold"/>
                  <a:cs typeface="Be Vietnam Pro SemiBold"/>
                  <a:sym typeface="Be Vietnam Pro SemiBold"/>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24" Type="http://schemas.openxmlformats.org/officeDocument/2006/relationships/theme" Target="../theme/theme2.xml"/><Relationship Id="rId12" Type="http://schemas.openxmlformats.org/officeDocument/2006/relationships/slideLayout" Target="../slideLayouts/slideLayout23.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Be Vietnam Pro"/>
              <a:buNone/>
              <a:defRPr b="1" sz="3500">
                <a:solidFill>
                  <a:schemeClr val="dk1"/>
                </a:solidFill>
                <a:latin typeface="Be Vietnam Pro"/>
                <a:ea typeface="Be Vietnam Pro"/>
                <a:cs typeface="Be Vietnam Pro"/>
                <a:sym typeface="Be Vietnam Pro"/>
              </a:defRPr>
            </a:lvl1pPr>
            <a:lvl2pPr lvl="1">
              <a:spcBef>
                <a:spcPts val="0"/>
              </a:spcBef>
              <a:spcAft>
                <a:spcPts val="0"/>
              </a:spcAft>
              <a:buClr>
                <a:schemeClr val="dk1"/>
              </a:buClr>
              <a:buSzPts val="3500"/>
              <a:buFont typeface="Be Vietnam Pro"/>
              <a:buNone/>
              <a:defRPr b="1" sz="3500">
                <a:solidFill>
                  <a:schemeClr val="dk1"/>
                </a:solidFill>
                <a:latin typeface="Be Vietnam Pro"/>
                <a:ea typeface="Be Vietnam Pro"/>
                <a:cs typeface="Be Vietnam Pro"/>
                <a:sym typeface="Be Vietnam Pro"/>
              </a:defRPr>
            </a:lvl2pPr>
            <a:lvl3pPr lvl="2">
              <a:spcBef>
                <a:spcPts val="0"/>
              </a:spcBef>
              <a:spcAft>
                <a:spcPts val="0"/>
              </a:spcAft>
              <a:buClr>
                <a:schemeClr val="dk1"/>
              </a:buClr>
              <a:buSzPts val="3500"/>
              <a:buFont typeface="Be Vietnam Pro"/>
              <a:buNone/>
              <a:defRPr b="1" sz="3500">
                <a:solidFill>
                  <a:schemeClr val="dk1"/>
                </a:solidFill>
                <a:latin typeface="Be Vietnam Pro"/>
                <a:ea typeface="Be Vietnam Pro"/>
                <a:cs typeface="Be Vietnam Pro"/>
                <a:sym typeface="Be Vietnam Pro"/>
              </a:defRPr>
            </a:lvl3pPr>
            <a:lvl4pPr lvl="3">
              <a:spcBef>
                <a:spcPts val="0"/>
              </a:spcBef>
              <a:spcAft>
                <a:spcPts val="0"/>
              </a:spcAft>
              <a:buClr>
                <a:schemeClr val="dk1"/>
              </a:buClr>
              <a:buSzPts val="3500"/>
              <a:buFont typeface="Be Vietnam Pro"/>
              <a:buNone/>
              <a:defRPr b="1" sz="3500">
                <a:solidFill>
                  <a:schemeClr val="dk1"/>
                </a:solidFill>
                <a:latin typeface="Be Vietnam Pro"/>
                <a:ea typeface="Be Vietnam Pro"/>
                <a:cs typeface="Be Vietnam Pro"/>
                <a:sym typeface="Be Vietnam Pro"/>
              </a:defRPr>
            </a:lvl4pPr>
            <a:lvl5pPr lvl="4">
              <a:spcBef>
                <a:spcPts val="0"/>
              </a:spcBef>
              <a:spcAft>
                <a:spcPts val="0"/>
              </a:spcAft>
              <a:buClr>
                <a:schemeClr val="dk1"/>
              </a:buClr>
              <a:buSzPts val="3500"/>
              <a:buFont typeface="Be Vietnam Pro"/>
              <a:buNone/>
              <a:defRPr b="1" sz="3500">
                <a:solidFill>
                  <a:schemeClr val="dk1"/>
                </a:solidFill>
                <a:latin typeface="Be Vietnam Pro"/>
                <a:ea typeface="Be Vietnam Pro"/>
                <a:cs typeface="Be Vietnam Pro"/>
                <a:sym typeface="Be Vietnam Pro"/>
              </a:defRPr>
            </a:lvl5pPr>
            <a:lvl6pPr lvl="5">
              <a:spcBef>
                <a:spcPts val="0"/>
              </a:spcBef>
              <a:spcAft>
                <a:spcPts val="0"/>
              </a:spcAft>
              <a:buClr>
                <a:schemeClr val="dk1"/>
              </a:buClr>
              <a:buSzPts val="3500"/>
              <a:buFont typeface="Be Vietnam Pro"/>
              <a:buNone/>
              <a:defRPr b="1" sz="3500">
                <a:solidFill>
                  <a:schemeClr val="dk1"/>
                </a:solidFill>
                <a:latin typeface="Be Vietnam Pro"/>
                <a:ea typeface="Be Vietnam Pro"/>
                <a:cs typeface="Be Vietnam Pro"/>
                <a:sym typeface="Be Vietnam Pro"/>
              </a:defRPr>
            </a:lvl6pPr>
            <a:lvl7pPr lvl="6">
              <a:spcBef>
                <a:spcPts val="0"/>
              </a:spcBef>
              <a:spcAft>
                <a:spcPts val="0"/>
              </a:spcAft>
              <a:buClr>
                <a:schemeClr val="dk1"/>
              </a:buClr>
              <a:buSzPts val="3500"/>
              <a:buFont typeface="Be Vietnam Pro"/>
              <a:buNone/>
              <a:defRPr b="1" sz="3500">
                <a:solidFill>
                  <a:schemeClr val="dk1"/>
                </a:solidFill>
                <a:latin typeface="Be Vietnam Pro"/>
                <a:ea typeface="Be Vietnam Pro"/>
                <a:cs typeface="Be Vietnam Pro"/>
                <a:sym typeface="Be Vietnam Pro"/>
              </a:defRPr>
            </a:lvl7pPr>
            <a:lvl8pPr lvl="7">
              <a:spcBef>
                <a:spcPts val="0"/>
              </a:spcBef>
              <a:spcAft>
                <a:spcPts val="0"/>
              </a:spcAft>
              <a:buClr>
                <a:schemeClr val="dk1"/>
              </a:buClr>
              <a:buSzPts val="3500"/>
              <a:buFont typeface="Be Vietnam Pro"/>
              <a:buNone/>
              <a:defRPr b="1" sz="3500">
                <a:solidFill>
                  <a:schemeClr val="dk1"/>
                </a:solidFill>
                <a:latin typeface="Be Vietnam Pro"/>
                <a:ea typeface="Be Vietnam Pro"/>
                <a:cs typeface="Be Vietnam Pro"/>
                <a:sym typeface="Be Vietnam Pro"/>
              </a:defRPr>
            </a:lvl8pPr>
            <a:lvl9pPr lvl="8">
              <a:spcBef>
                <a:spcPts val="0"/>
              </a:spcBef>
              <a:spcAft>
                <a:spcPts val="0"/>
              </a:spcAft>
              <a:buClr>
                <a:schemeClr val="dk1"/>
              </a:buClr>
              <a:buSzPts val="3500"/>
              <a:buFont typeface="Be Vietnam Pro"/>
              <a:buNone/>
              <a:defRPr b="1" sz="3500">
                <a:solidFill>
                  <a:schemeClr val="dk1"/>
                </a:solidFill>
                <a:latin typeface="Be Vietnam Pro"/>
                <a:ea typeface="Be Vietnam Pro"/>
                <a:cs typeface="Be Vietnam Pro"/>
                <a:sym typeface="Be Vietnam Pro"/>
              </a:defRPr>
            </a:lvl9pPr>
          </a:lstStyle>
          <a:p/>
        </p:txBody>
      </p:sp>
      <p:sp>
        <p:nvSpPr>
          <p:cNvPr id="52" name="Google Shape;52;p13"/>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1pPr>
            <a:lvl2pPr indent="-304800" lvl="1" marL="9144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2pPr>
            <a:lvl3pPr indent="-304800" lvl="2" marL="13716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3pPr>
            <a:lvl4pPr indent="-304800" lvl="3" marL="1828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4pPr>
            <a:lvl5pPr indent="-304800" lvl="4" marL="22860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5pPr>
            <a:lvl6pPr indent="-304800" lvl="5" marL="27432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6pPr>
            <a:lvl7pPr indent="-304800" lvl="6" marL="32004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7pPr>
            <a:lvl8pPr indent="-304800" lvl="7" marL="36576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8pPr>
            <a:lvl9pPr indent="-304800" lvl="8" marL="411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1" name="Shape 1611"/>
        <p:cNvGrpSpPr/>
        <p:nvPr/>
      </p:nvGrpSpPr>
      <p:grpSpPr>
        <a:xfrm>
          <a:off x="0" y="0"/>
          <a:ext cx="0" cy="0"/>
          <a:chOff x="0" y="0"/>
          <a:chExt cx="0" cy="0"/>
        </a:xfrm>
      </p:grpSpPr>
      <p:sp>
        <p:nvSpPr>
          <p:cNvPr id="1612" name="Google Shape;1612;p37"/>
          <p:cNvSpPr txBox="1"/>
          <p:nvPr>
            <p:ph type="ctrTitle"/>
          </p:nvPr>
        </p:nvSpPr>
        <p:spPr>
          <a:xfrm>
            <a:off x="4477400" y="1071500"/>
            <a:ext cx="4379100" cy="221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Event‑Based Earnings Prediction Pipeline</a:t>
            </a:r>
            <a:endParaRPr/>
          </a:p>
        </p:txBody>
      </p:sp>
      <p:sp>
        <p:nvSpPr>
          <p:cNvPr id="1613" name="Google Shape;1613;p37"/>
          <p:cNvSpPr txBox="1"/>
          <p:nvPr>
            <p:ph idx="1" type="subTitle"/>
          </p:nvPr>
        </p:nvSpPr>
        <p:spPr>
          <a:xfrm>
            <a:off x="4617250" y="3450000"/>
            <a:ext cx="4239300" cy="88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i="1" lang="en" sz="1200"/>
              <a:t>A reproducible system for downloading data, building event windows, and testing predictive models</a:t>
            </a:r>
            <a:endParaRPr i="1" sz="1200"/>
          </a:p>
          <a:p>
            <a:pPr indent="0" lvl="0" marL="0" rtl="0" algn="l">
              <a:spcBef>
                <a:spcPts val="500"/>
              </a:spcBef>
              <a:spcAft>
                <a:spcPts val="0"/>
              </a:spcAft>
              <a:buNone/>
            </a:pPr>
            <a:r>
              <a:rPr b="1" lang="en"/>
              <a:t>Authors: Harsh Choksi, Ryaan Zaheed</a:t>
            </a:r>
            <a:endParaRPr b="1"/>
          </a:p>
        </p:txBody>
      </p:sp>
      <p:grpSp>
        <p:nvGrpSpPr>
          <p:cNvPr id="1614" name="Google Shape;1614;p37"/>
          <p:cNvGrpSpPr/>
          <p:nvPr/>
        </p:nvGrpSpPr>
        <p:grpSpPr>
          <a:xfrm>
            <a:off x="591012" y="571439"/>
            <a:ext cx="3640936" cy="4052975"/>
            <a:chOff x="591012" y="571439"/>
            <a:chExt cx="3640936" cy="4052975"/>
          </a:xfrm>
        </p:grpSpPr>
        <p:grpSp>
          <p:nvGrpSpPr>
            <p:cNvPr id="1615" name="Google Shape;1615;p37"/>
            <p:cNvGrpSpPr/>
            <p:nvPr/>
          </p:nvGrpSpPr>
          <p:grpSpPr>
            <a:xfrm>
              <a:off x="1338718" y="571439"/>
              <a:ext cx="2401872" cy="2737875"/>
              <a:chOff x="5430400" y="595400"/>
              <a:chExt cx="2519535" cy="2871997"/>
            </a:xfrm>
          </p:grpSpPr>
          <p:sp>
            <p:nvSpPr>
              <p:cNvPr id="1616" name="Google Shape;1616;p37"/>
              <p:cNvSpPr/>
              <p:nvPr/>
            </p:nvSpPr>
            <p:spPr>
              <a:xfrm>
                <a:off x="5430400" y="985197"/>
                <a:ext cx="2518200" cy="2482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1617" name="Google Shape;1617;p37"/>
              <p:cNvGrpSpPr/>
              <p:nvPr/>
            </p:nvGrpSpPr>
            <p:grpSpPr>
              <a:xfrm>
                <a:off x="5511489" y="1053781"/>
                <a:ext cx="2180885" cy="1575480"/>
                <a:chOff x="6107450" y="864000"/>
                <a:chExt cx="2450983" cy="1770600"/>
              </a:xfrm>
            </p:grpSpPr>
            <p:cxnSp>
              <p:nvCxnSpPr>
                <p:cNvPr id="1618" name="Google Shape;1618;p37"/>
                <p:cNvCxnSpPr/>
                <p:nvPr/>
              </p:nvCxnSpPr>
              <p:spPr>
                <a:xfrm>
                  <a:off x="6282520"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19" name="Google Shape;1619;p37"/>
                <p:cNvCxnSpPr/>
                <p:nvPr/>
              </p:nvCxnSpPr>
              <p:spPr>
                <a:xfrm>
                  <a:off x="6107450"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20" name="Google Shape;1620;p37"/>
                <p:cNvCxnSpPr/>
                <p:nvPr/>
              </p:nvCxnSpPr>
              <p:spPr>
                <a:xfrm>
                  <a:off x="6457590"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21" name="Google Shape;1621;p37"/>
                <p:cNvCxnSpPr/>
                <p:nvPr/>
              </p:nvCxnSpPr>
              <p:spPr>
                <a:xfrm>
                  <a:off x="6632661"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22" name="Google Shape;1622;p37"/>
                <p:cNvCxnSpPr/>
                <p:nvPr/>
              </p:nvCxnSpPr>
              <p:spPr>
                <a:xfrm>
                  <a:off x="6807731"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23" name="Google Shape;1623;p37"/>
                <p:cNvCxnSpPr/>
                <p:nvPr/>
              </p:nvCxnSpPr>
              <p:spPr>
                <a:xfrm>
                  <a:off x="7157871"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24" name="Google Shape;1624;p37"/>
                <p:cNvCxnSpPr/>
                <p:nvPr/>
              </p:nvCxnSpPr>
              <p:spPr>
                <a:xfrm>
                  <a:off x="6982801"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25" name="Google Shape;1625;p37"/>
                <p:cNvCxnSpPr/>
                <p:nvPr/>
              </p:nvCxnSpPr>
              <p:spPr>
                <a:xfrm>
                  <a:off x="7332942"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26" name="Google Shape;1626;p37"/>
                <p:cNvCxnSpPr/>
                <p:nvPr/>
              </p:nvCxnSpPr>
              <p:spPr>
                <a:xfrm>
                  <a:off x="7508012"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27" name="Google Shape;1627;p37"/>
                <p:cNvCxnSpPr/>
                <p:nvPr/>
              </p:nvCxnSpPr>
              <p:spPr>
                <a:xfrm>
                  <a:off x="7683082"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28" name="Google Shape;1628;p37"/>
                <p:cNvCxnSpPr/>
                <p:nvPr/>
              </p:nvCxnSpPr>
              <p:spPr>
                <a:xfrm>
                  <a:off x="7858152"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29" name="Google Shape;1629;p37"/>
                <p:cNvCxnSpPr/>
                <p:nvPr/>
              </p:nvCxnSpPr>
              <p:spPr>
                <a:xfrm>
                  <a:off x="8208293"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30" name="Google Shape;1630;p37"/>
                <p:cNvCxnSpPr/>
                <p:nvPr/>
              </p:nvCxnSpPr>
              <p:spPr>
                <a:xfrm>
                  <a:off x="8033223"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31" name="Google Shape;1631;p37"/>
                <p:cNvCxnSpPr/>
                <p:nvPr/>
              </p:nvCxnSpPr>
              <p:spPr>
                <a:xfrm>
                  <a:off x="8383363" y="864000"/>
                  <a:ext cx="0" cy="1770600"/>
                </a:xfrm>
                <a:prstGeom prst="straightConnector1">
                  <a:avLst/>
                </a:prstGeom>
                <a:noFill/>
                <a:ln cap="flat" cmpd="sng" w="9525">
                  <a:solidFill>
                    <a:schemeClr val="dk2"/>
                  </a:solidFill>
                  <a:prstDash val="solid"/>
                  <a:round/>
                  <a:headEnd len="med" w="med" type="none"/>
                  <a:tailEnd len="med" w="med" type="none"/>
                </a:ln>
              </p:spPr>
            </p:cxnSp>
            <p:cxnSp>
              <p:nvCxnSpPr>
                <p:cNvPr id="1632" name="Google Shape;1632;p37"/>
                <p:cNvCxnSpPr/>
                <p:nvPr/>
              </p:nvCxnSpPr>
              <p:spPr>
                <a:xfrm>
                  <a:off x="8558433" y="864000"/>
                  <a:ext cx="0" cy="1770600"/>
                </a:xfrm>
                <a:prstGeom prst="straightConnector1">
                  <a:avLst/>
                </a:prstGeom>
                <a:noFill/>
                <a:ln cap="flat" cmpd="sng" w="9525">
                  <a:solidFill>
                    <a:schemeClr val="dk2"/>
                  </a:solidFill>
                  <a:prstDash val="solid"/>
                  <a:round/>
                  <a:headEnd len="med" w="med" type="none"/>
                  <a:tailEnd len="med" w="med" type="none"/>
                </a:ln>
              </p:spPr>
            </p:cxnSp>
          </p:grpSp>
          <p:sp>
            <p:nvSpPr>
              <p:cNvPr id="1633" name="Google Shape;1633;p37"/>
              <p:cNvSpPr/>
              <p:nvPr/>
            </p:nvSpPr>
            <p:spPr>
              <a:xfrm>
                <a:off x="5431735" y="796509"/>
                <a:ext cx="2518200" cy="192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634" name="Google Shape;1634;p37"/>
              <p:cNvSpPr/>
              <p:nvPr/>
            </p:nvSpPr>
            <p:spPr>
              <a:xfrm>
                <a:off x="5508531" y="1514447"/>
                <a:ext cx="2324049" cy="1339651"/>
              </a:xfrm>
              <a:custGeom>
                <a:rect b="b" l="l" r="r" t="t"/>
                <a:pathLst>
                  <a:path extrusionOk="0" fill="none" h="4182" w="7255">
                    <a:moveTo>
                      <a:pt x="0" y="3367"/>
                    </a:moveTo>
                    <a:cubicBezTo>
                      <a:pt x="18" y="3367"/>
                      <a:pt x="48" y="3360"/>
                      <a:pt x="65" y="3368"/>
                    </a:cubicBezTo>
                    <a:cubicBezTo>
                      <a:pt x="87" y="3378"/>
                      <a:pt x="92" y="3414"/>
                      <a:pt x="105" y="3432"/>
                    </a:cubicBezTo>
                    <a:cubicBezTo>
                      <a:pt x="113" y="3444"/>
                      <a:pt x="127" y="3451"/>
                      <a:pt x="135" y="3464"/>
                    </a:cubicBezTo>
                    <a:cubicBezTo>
                      <a:pt x="144" y="3477"/>
                      <a:pt x="147" y="3488"/>
                      <a:pt x="158" y="3501"/>
                    </a:cubicBezTo>
                    <a:cubicBezTo>
                      <a:pt x="170" y="3514"/>
                      <a:pt x="174" y="3522"/>
                      <a:pt x="181" y="3540"/>
                    </a:cubicBezTo>
                    <a:cubicBezTo>
                      <a:pt x="191" y="3566"/>
                      <a:pt x="203" y="3572"/>
                      <a:pt x="225" y="3586"/>
                    </a:cubicBezTo>
                    <a:cubicBezTo>
                      <a:pt x="243" y="3597"/>
                      <a:pt x="261" y="3619"/>
                      <a:pt x="281" y="3625"/>
                    </a:cubicBezTo>
                    <a:cubicBezTo>
                      <a:pt x="303" y="3632"/>
                      <a:pt x="325" y="3625"/>
                      <a:pt x="346" y="3637"/>
                    </a:cubicBezTo>
                    <a:cubicBezTo>
                      <a:pt x="369" y="3649"/>
                      <a:pt x="376" y="3660"/>
                      <a:pt x="404" y="3659"/>
                    </a:cubicBezTo>
                    <a:cubicBezTo>
                      <a:pt x="433" y="3659"/>
                      <a:pt x="459" y="3659"/>
                      <a:pt x="487" y="3654"/>
                    </a:cubicBezTo>
                    <a:cubicBezTo>
                      <a:pt x="520" y="3647"/>
                      <a:pt x="527" y="3645"/>
                      <a:pt x="551" y="3621"/>
                    </a:cubicBezTo>
                    <a:cubicBezTo>
                      <a:pt x="564" y="3608"/>
                      <a:pt x="573" y="3587"/>
                      <a:pt x="587" y="3574"/>
                    </a:cubicBezTo>
                    <a:cubicBezTo>
                      <a:pt x="592" y="3570"/>
                      <a:pt x="600" y="3571"/>
                      <a:pt x="605" y="3566"/>
                    </a:cubicBezTo>
                    <a:cubicBezTo>
                      <a:pt x="607" y="3564"/>
                      <a:pt x="612" y="3552"/>
                      <a:pt x="614" y="3549"/>
                    </a:cubicBezTo>
                    <a:cubicBezTo>
                      <a:pt x="625" y="3525"/>
                      <a:pt x="636" y="3518"/>
                      <a:pt x="658" y="3505"/>
                    </a:cubicBezTo>
                    <a:cubicBezTo>
                      <a:pt x="674" y="3495"/>
                      <a:pt x="692" y="3484"/>
                      <a:pt x="709" y="3475"/>
                    </a:cubicBezTo>
                    <a:cubicBezTo>
                      <a:pt x="723" y="3467"/>
                      <a:pt x="740" y="3452"/>
                      <a:pt x="756" y="3451"/>
                    </a:cubicBezTo>
                    <a:cubicBezTo>
                      <a:pt x="757" y="3445"/>
                      <a:pt x="759" y="3440"/>
                      <a:pt x="759" y="3434"/>
                    </a:cubicBezTo>
                    <a:cubicBezTo>
                      <a:pt x="787" y="3420"/>
                      <a:pt x="827" y="3440"/>
                      <a:pt x="856" y="3432"/>
                    </a:cubicBezTo>
                    <a:cubicBezTo>
                      <a:pt x="870" y="3428"/>
                      <a:pt x="872" y="3423"/>
                      <a:pt x="887" y="3421"/>
                    </a:cubicBezTo>
                    <a:cubicBezTo>
                      <a:pt x="902" y="3419"/>
                      <a:pt x="921" y="3419"/>
                      <a:pt x="936" y="3420"/>
                    </a:cubicBezTo>
                    <a:cubicBezTo>
                      <a:pt x="961" y="3421"/>
                      <a:pt x="977" y="3437"/>
                      <a:pt x="1001" y="3442"/>
                    </a:cubicBezTo>
                    <a:cubicBezTo>
                      <a:pt x="1014" y="3445"/>
                      <a:pt x="1026" y="3442"/>
                      <a:pt x="1039" y="3445"/>
                    </a:cubicBezTo>
                    <a:cubicBezTo>
                      <a:pt x="1052" y="3448"/>
                      <a:pt x="1065" y="3455"/>
                      <a:pt x="1077" y="3459"/>
                    </a:cubicBezTo>
                    <a:cubicBezTo>
                      <a:pt x="1100" y="3466"/>
                      <a:pt x="1106" y="3478"/>
                      <a:pt x="1126" y="3489"/>
                    </a:cubicBezTo>
                    <a:cubicBezTo>
                      <a:pt x="1155" y="3506"/>
                      <a:pt x="1176" y="3508"/>
                      <a:pt x="1194" y="3540"/>
                    </a:cubicBezTo>
                    <a:cubicBezTo>
                      <a:pt x="1202" y="3554"/>
                      <a:pt x="1208" y="3568"/>
                      <a:pt x="1211" y="3584"/>
                    </a:cubicBezTo>
                    <a:cubicBezTo>
                      <a:pt x="1216" y="3609"/>
                      <a:pt x="1218" y="3614"/>
                      <a:pt x="1235" y="3632"/>
                    </a:cubicBezTo>
                    <a:cubicBezTo>
                      <a:pt x="1242" y="3640"/>
                      <a:pt x="1250" y="3649"/>
                      <a:pt x="1256" y="3659"/>
                    </a:cubicBezTo>
                    <a:cubicBezTo>
                      <a:pt x="1264" y="3671"/>
                      <a:pt x="1265" y="3685"/>
                      <a:pt x="1273" y="3697"/>
                    </a:cubicBezTo>
                    <a:cubicBezTo>
                      <a:pt x="1292" y="3728"/>
                      <a:pt x="1322" y="3755"/>
                      <a:pt x="1341" y="3785"/>
                    </a:cubicBezTo>
                    <a:cubicBezTo>
                      <a:pt x="1363" y="3819"/>
                      <a:pt x="1379" y="3867"/>
                      <a:pt x="1410" y="3897"/>
                    </a:cubicBezTo>
                    <a:cubicBezTo>
                      <a:pt x="1430" y="3917"/>
                      <a:pt x="1453" y="3921"/>
                      <a:pt x="1472" y="3940"/>
                    </a:cubicBezTo>
                    <a:cubicBezTo>
                      <a:pt x="1484" y="3952"/>
                      <a:pt x="1503" y="3964"/>
                      <a:pt x="1514" y="3976"/>
                    </a:cubicBezTo>
                    <a:cubicBezTo>
                      <a:pt x="1520" y="3982"/>
                      <a:pt x="1523" y="3997"/>
                      <a:pt x="1529" y="4005"/>
                    </a:cubicBezTo>
                    <a:cubicBezTo>
                      <a:pt x="1546" y="4030"/>
                      <a:pt x="1555" y="4057"/>
                      <a:pt x="1572" y="4082"/>
                    </a:cubicBezTo>
                    <a:cubicBezTo>
                      <a:pt x="1592" y="4110"/>
                      <a:pt x="1620" y="4132"/>
                      <a:pt x="1644" y="4158"/>
                    </a:cubicBezTo>
                    <a:cubicBezTo>
                      <a:pt x="1666" y="4182"/>
                      <a:pt x="1685" y="4188"/>
                      <a:pt x="1722" y="4174"/>
                    </a:cubicBezTo>
                    <a:cubicBezTo>
                      <a:pt x="1767" y="4157"/>
                      <a:pt x="1797" y="4128"/>
                      <a:pt x="1837" y="4104"/>
                    </a:cubicBezTo>
                    <a:cubicBezTo>
                      <a:pt x="1875" y="4081"/>
                      <a:pt x="1903" y="4060"/>
                      <a:pt x="1918" y="4018"/>
                    </a:cubicBezTo>
                    <a:cubicBezTo>
                      <a:pt x="1936" y="3969"/>
                      <a:pt x="1968" y="3919"/>
                      <a:pt x="1980" y="3870"/>
                    </a:cubicBezTo>
                    <a:cubicBezTo>
                      <a:pt x="1984" y="3855"/>
                      <a:pt x="1991" y="3837"/>
                      <a:pt x="1993" y="3821"/>
                    </a:cubicBezTo>
                    <a:cubicBezTo>
                      <a:pt x="1995" y="3807"/>
                      <a:pt x="1989" y="3797"/>
                      <a:pt x="1998" y="3784"/>
                    </a:cubicBezTo>
                    <a:cubicBezTo>
                      <a:pt x="2007" y="3773"/>
                      <a:pt x="2018" y="3770"/>
                      <a:pt x="2027" y="3757"/>
                    </a:cubicBezTo>
                    <a:cubicBezTo>
                      <a:pt x="2042" y="3735"/>
                      <a:pt x="2058" y="3712"/>
                      <a:pt x="2071" y="3688"/>
                    </a:cubicBezTo>
                    <a:cubicBezTo>
                      <a:pt x="2115" y="3609"/>
                      <a:pt x="2152" y="3530"/>
                      <a:pt x="2166" y="3443"/>
                    </a:cubicBezTo>
                    <a:cubicBezTo>
                      <a:pt x="2172" y="3399"/>
                      <a:pt x="2206" y="3379"/>
                      <a:pt x="2226" y="3342"/>
                    </a:cubicBezTo>
                    <a:cubicBezTo>
                      <a:pt x="2235" y="3326"/>
                      <a:pt x="2238" y="3300"/>
                      <a:pt x="2244" y="3283"/>
                    </a:cubicBezTo>
                    <a:cubicBezTo>
                      <a:pt x="2253" y="3259"/>
                      <a:pt x="2248" y="3236"/>
                      <a:pt x="2254" y="3213"/>
                    </a:cubicBezTo>
                    <a:cubicBezTo>
                      <a:pt x="2259" y="3193"/>
                      <a:pt x="2270" y="3175"/>
                      <a:pt x="2275" y="3154"/>
                    </a:cubicBezTo>
                    <a:cubicBezTo>
                      <a:pt x="2280" y="3134"/>
                      <a:pt x="2281" y="3114"/>
                      <a:pt x="2284" y="3094"/>
                    </a:cubicBezTo>
                    <a:cubicBezTo>
                      <a:pt x="2292" y="3048"/>
                      <a:pt x="2311" y="2990"/>
                      <a:pt x="2343" y="2956"/>
                    </a:cubicBezTo>
                    <a:cubicBezTo>
                      <a:pt x="2377" y="2921"/>
                      <a:pt x="2404" y="2894"/>
                      <a:pt x="2414" y="2848"/>
                    </a:cubicBezTo>
                    <a:cubicBezTo>
                      <a:pt x="2421" y="2816"/>
                      <a:pt x="2440" y="2788"/>
                      <a:pt x="2447" y="2756"/>
                    </a:cubicBezTo>
                    <a:cubicBezTo>
                      <a:pt x="2455" y="2722"/>
                      <a:pt x="2458" y="2692"/>
                      <a:pt x="2458" y="2657"/>
                    </a:cubicBezTo>
                    <a:cubicBezTo>
                      <a:pt x="2458" y="2626"/>
                      <a:pt x="2452" y="2586"/>
                      <a:pt x="2458" y="2556"/>
                    </a:cubicBezTo>
                    <a:cubicBezTo>
                      <a:pt x="2468" y="2514"/>
                      <a:pt x="2502" y="2470"/>
                      <a:pt x="2527" y="2437"/>
                    </a:cubicBezTo>
                    <a:cubicBezTo>
                      <a:pt x="2559" y="2397"/>
                      <a:pt x="2580" y="2356"/>
                      <a:pt x="2596" y="2306"/>
                    </a:cubicBezTo>
                    <a:cubicBezTo>
                      <a:pt x="2607" y="2273"/>
                      <a:pt x="2605" y="2236"/>
                      <a:pt x="2619" y="2204"/>
                    </a:cubicBezTo>
                    <a:cubicBezTo>
                      <a:pt x="2635" y="2167"/>
                      <a:pt x="2678" y="2143"/>
                      <a:pt x="2708" y="2114"/>
                    </a:cubicBezTo>
                    <a:cubicBezTo>
                      <a:pt x="2751" y="2071"/>
                      <a:pt x="2843" y="1989"/>
                      <a:pt x="2913" y="2015"/>
                    </a:cubicBezTo>
                    <a:cubicBezTo>
                      <a:pt x="2937" y="2024"/>
                      <a:pt x="2949" y="2055"/>
                      <a:pt x="2971" y="2069"/>
                    </a:cubicBezTo>
                    <a:cubicBezTo>
                      <a:pt x="2984" y="2078"/>
                      <a:pt x="2994" y="2085"/>
                      <a:pt x="3006" y="2095"/>
                    </a:cubicBezTo>
                    <a:cubicBezTo>
                      <a:pt x="3013" y="2102"/>
                      <a:pt x="3024" y="2109"/>
                      <a:pt x="3031" y="2117"/>
                    </a:cubicBezTo>
                    <a:cubicBezTo>
                      <a:pt x="3043" y="2130"/>
                      <a:pt x="3037" y="2131"/>
                      <a:pt x="3044" y="2146"/>
                    </a:cubicBezTo>
                    <a:cubicBezTo>
                      <a:pt x="3053" y="2165"/>
                      <a:pt x="3079" y="2189"/>
                      <a:pt x="3095" y="2199"/>
                    </a:cubicBezTo>
                    <a:cubicBezTo>
                      <a:pt x="3106" y="2207"/>
                      <a:pt x="3115" y="2206"/>
                      <a:pt x="3129" y="2214"/>
                    </a:cubicBezTo>
                    <a:cubicBezTo>
                      <a:pt x="3137" y="2218"/>
                      <a:pt x="3138" y="2229"/>
                      <a:pt x="3148" y="2232"/>
                    </a:cubicBezTo>
                    <a:cubicBezTo>
                      <a:pt x="3165" y="2239"/>
                      <a:pt x="3197" y="2230"/>
                      <a:pt x="3213" y="2227"/>
                    </a:cubicBezTo>
                    <a:cubicBezTo>
                      <a:pt x="3255" y="2218"/>
                      <a:pt x="3308" y="2181"/>
                      <a:pt x="3344" y="2160"/>
                    </a:cubicBezTo>
                    <a:cubicBezTo>
                      <a:pt x="3373" y="2142"/>
                      <a:pt x="3400" y="2133"/>
                      <a:pt x="3431" y="2122"/>
                    </a:cubicBezTo>
                    <a:cubicBezTo>
                      <a:pt x="3435" y="2093"/>
                      <a:pt x="3433" y="2067"/>
                      <a:pt x="3449" y="2042"/>
                    </a:cubicBezTo>
                    <a:cubicBezTo>
                      <a:pt x="3466" y="2016"/>
                      <a:pt x="3489" y="1992"/>
                      <a:pt x="3508" y="1968"/>
                    </a:cubicBezTo>
                    <a:cubicBezTo>
                      <a:pt x="3527" y="1943"/>
                      <a:pt x="3545" y="1918"/>
                      <a:pt x="3574" y="1904"/>
                    </a:cubicBezTo>
                    <a:cubicBezTo>
                      <a:pt x="3581" y="1901"/>
                      <a:pt x="3600" y="1899"/>
                      <a:pt x="3605" y="1893"/>
                    </a:cubicBezTo>
                    <a:cubicBezTo>
                      <a:pt x="3609" y="1887"/>
                      <a:pt x="3603" y="1879"/>
                      <a:pt x="3605" y="1874"/>
                    </a:cubicBezTo>
                    <a:cubicBezTo>
                      <a:pt x="3622" y="1831"/>
                      <a:pt x="3616" y="1788"/>
                      <a:pt x="3616" y="1743"/>
                    </a:cubicBezTo>
                    <a:cubicBezTo>
                      <a:pt x="3617" y="1662"/>
                      <a:pt x="3672" y="1623"/>
                      <a:pt x="3730" y="1573"/>
                    </a:cubicBezTo>
                    <a:cubicBezTo>
                      <a:pt x="3785" y="1526"/>
                      <a:pt x="3845" y="1476"/>
                      <a:pt x="3882" y="1413"/>
                    </a:cubicBezTo>
                    <a:cubicBezTo>
                      <a:pt x="3893" y="1393"/>
                      <a:pt x="3899" y="1371"/>
                      <a:pt x="3909" y="1351"/>
                    </a:cubicBezTo>
                    <a:cubicBezTo>
                      <a:pt x="3922" y="1323"/>
                      <a:pt x="3941" y="1296"/>
                      <a:pt x="3950" y="1267"/>
                    </a:cubicBezTo>
                    <a:cubicBezTo>
                      <a:pt x="3967" y="1212"/>
                      <a:pt x="4002" y="1167"/>
                      <a:pt x="4034" y="1120"/>
                    </a:cubicBezTo>
                    <a:cubicBezTo>
                      <a:pt x="4061" y="1081"/>
                      <a:pt x="4061" y="1061"/>
                      <a:pt x="4061" y="1015"/>
                    </a:cubicBezTo>
                    <a:cubicBezTo>
                      <a:pt x="4061" y="940"/>
                      <a:pt x="4046" y="863"/>
                      <a:pt x="4111" y="810"/>
                    </a:cubicBezTo>
                    <a:cubicBezTo>
                      <a:pt x="4126" y="797"/>
                      <a:pt x="4145" y="789"/>
                      <a:pt x="4161" y="777"/>
                    </a:cubicBezTo>
                    <a:cubicBezTo>
                      <a:pt x="4182" y="761"/>
                      <a:pt x="4207" y="756"/>
                      <a:pt x="4228" y="742"/>
                    </a:cubicBezTo>
                    <a:cubicBezTo>
                      <a:pt x="4239" y="735"/>
                      <a:pt x="4248" y="722"/>
                      <a:pt x="4260" y="717"/>
                    </a:cubicBezTo>
                    <a:cubicBezTo>
                      <a:pt x="4275" y="711"/>
                      <a:pt x="4294" y="715"/>
                      <a:pt x="4309" y="710"/>
                    </a:cubicBezTo>
                    <a:cubicBezTo>
                      <a:pt x="4358" y="696"/>
                      <a:pt x="4385" y="689"/>
                      <a:pt x="4438" y="699"/>
                    </a:cubicBezTo>
                    <a:cubicBezTo>
                      <a:pt x="4454" y="701"/>
                      <a:pt x="4472" y="704"/>
                      <a:pt x="4487" y="711"/>
                    </a:cubicBezTo>
                    <a:cubicBezTo>
                      <a:pt x="4511" y="722"/>
                      <a:pt x="4519" y="722"/>
                      <a:pt x="4543" y="725"/>
                    </a:cubicBezTo>
                    <a:cubicBezTo>
                      <a:pt x="4581" y="731"/>
                      <a:pt x="4630" y="773"/>
                      <a:pt x="4652" y="803"/>
                    </a:cubicBezTo>
                    <a:cubicBezTo>
                      <a:pt x="4669" y="827"/>
                      <a:pt x="4688" y="849"/>
                      <a:pt x="4705" y="873"/>
                    </a:cubicBezTo>
                    <a:cubicBezTo>
                      <a:pt x="4721" y="895"/>
                      <a:pt x="4718" y="909"/>
                      <a:pt x="4742" y="919"/>
                    </a:cubicBezTo>
                    <a:cubicBezTo>
                      <a:pt x="4805" y="948"/>
                      <a:pt x="4885" y="965"/>
                      <a:pt x="4955" y="973"/>
                    </a:cubicBezTo>
                    <a:cubicBezTo>
                      <a:pt x="5016" y="980"/>
                      <a:pt x="5068" y="965"/>
                      <a:pt x="5100" y="1023"/>
                    </a:cubicBezTo>
                    <a:cubicBezTo>
                      <a:pt x="5118" y="1056"/>
                      <a:pt x="5137" y="1088"/>
                      <a:pt x="5160" y="1118"/>
                    </a:cubicBezTo>
                    <a:cubicBezTo>
                      <a:pt x="5168" y="1130"/>
                      <a:pt x="5179" y="1140"/>
                      <a:pt x="5187" y="1152"/>
                    </a:cubicBezTo>
                    <a:cubicBezTo>
                      <a:pt x="5197" y="1166"/>
                      <a:pt x="5199" y="1184"/>
                      <a:pt x="5212" y="1196"/>
                    </a:cubicBezTo>
                    <a:cubicBezTo>
                      <a:pt x="5258" y="1237"/>
                      <a:pt x="5329" y="1217"/>
                      <a:pt x="5379" y="1242"/>
                    </a:cubicBezTo>
                    <a:cubicBezTo>
                      <a:pt x="5397" y="1252"/>
                      <a:pt x="5396" y="1266"/>
                      <a:pt x="5408" y="1282"/>
                    </a:cubicBezTo>
                    <a:cubicBezTo>
                      <a:pt x="5413" y="1289"/>
                      <a:pt x="5421" y="1293"/>
                      <a:pt x="5426" y="1300"/>
                    </a:cubicBezTo>
                    <a:cubicBezTo>
                      <a:pt x="5432" y="1309"/>
                      <a:pt x="5432" y="1318"/>
                      <a:pt x="5437" y="1327"/>
                    </a:cubicBezTo>
                    <a:cubicBezTo>
                      <a:pt x="5452" y="1354"/>
                      <a:pt x="5478" y="1360"/>
                      <a:pt x="5508" y="1353"/>
                    </a:cubicBezTo>
                    <a:cubicBezTo>
                      <a:pt x="5535" y="1346"/>
                      <a:pt x="5569" y="1327"/>
                      <a:pt x="5588" y="1306"/>
                    </a:cubicBezTo>
                    <a:cubicBezTo>
                      <a:pt x="5598" y="1294"/>
                      <a:pt x="5601" y="1278"/>
                      <a:pt x="5610" y="1265"/>
                    </a:cubicBezTo>
                    <a:cubicBezTo>
                      <a:pt x="5618" y="1254"/>
                      <a:pt x="5634" y="1249"/>
                      <a:pt x="5641" y="1239"/>
                    </a:cubicBezTo>
                    <a:cubicBezTo>
                      <a:pt x="5644" y="1234"/>
                      <a:pt x="5645" y="1225"/>
                      <a:pt x="5648" y="1219"/>
                    </a:cubicBezTo>
                    <a:cubicBezTo>
                      <a:pt x="5654" y="1207"/>
                      <a:pt x="5666" y="1197"/>
                      <a:pt x="5673" y="1187"/>
                    </a:cubicBezTo>
                    <a:cubicBezTo>
                      <a:pt x="5696" y="1157"/>
                      <a:pt x="5721" y="1125"/>
                      <a:pt x="5740" y="1093"/>
                    </a:cubicBezTo>
                    <a:cubicBezTo>
                      <a:pt x="5755" y="1065"/>
                      <a:pt x="5766" y="1035"/>
                      <a:pt x="5784" y="1008"/>
                    </a:cubicBezTo>
                    <a:cubicBezTo>
                      <a:pt x="5806" y="976"/>
                      <a:pt x="5835" y="936"/>
                      <a:pt x="5869" y="916"/>
                    </a:cubicBezTo>
                    <a:cubicBezTo>
                      <a:pt x="5882" y="908"/>
                      <a:pt x="5895" y="903"/>
                      <a:pt x="5911" y="900"/>
                    </a:cubicBezTo>
                    <a:cubicBezTo>
                      <a:pt x="5913" y="900"/>
                      <a:pt x="5940" y="901"/>
                      <a:pt x="5946" y="897"/>
                    </a:cubicBezTo>
                    <a:cubicBezTo>
                      <a:pt x="5950" y="894"/>
                      <a:pt x="5952" y="887"/>
                      <a:pt x="5957" y="884"/>
                    </a:cubicBezTo>
                    <a:cubicBezTo>
                      <a:pt x="5964" y="879"/>
                      <a:pt x="5974" y="876"/>
                      <a:pt x="5982" y="871"/>
                    </a:cubicBezTo>
                    <a:cubicBezTo>
                      <a:pt x="5997" y="861"/>
                      <a:pt x="5996" y="852"/>
                      <a:pt x="6002" y="836"/>
                    </a:cubicBezTo>
                    <a:cubicBezTo>
                      <a:pt x="6017" y="793"/>
                      <a:pt x="6050" y="754"/>
                      <a:pt x="6074" y="713"/>
                    </a:cubicBezTo>
                    <a:cubicBezTo>
                      <a:pt x="6090" y="686"/>
                      <a:pt x="6107" y="649"/>
                      <a:pt x="6135" y="632"/>
                    </a:cubicBezTo>
                    <a:cubicBezTo>
                      <a:pt x="6181" y="603"/>
                      <a:pt x="6259" y="595"/>
                      <a:pt x="6312" y="584"/>
                    </a:cubicBezTo>
                    <a:cubicBezTo>
                      <a:pt x="6365" y="574"/>
                      <a:pt x="6431" y="552"/>
                      <a:pt x="6485" y="564"/>
                    </a:cubicBezTo>
                    <a:cubicBezTo>
                      <a:pt x="6535" y="575"/>
                      <a:pt x="6569" y="627"/>
                      <a:pt x="6620" y="628"/>
                    </a:cubicBezTo>
                    <a:cubicBezTo>
                      <a:pt x="6678" y="631"/>
                      <a:pt x="6714" y="636"/>
                      <a:pt x="6746" y="582"/>
                    </a:cubicBezTo>
                    <a:cubicBezTo>
                      <a:pt x="6759" y="562"/>
                      <a:pt x="6781" y="535"/>
                      <a:pt x="6788" y="512"/>
                    </a:cubicBezTo>
                    <a:cubicBezTo>
                      <a:pt x="6794" y="491"/>
                      <a:pt x="6789" y="479"/>
                      <a:pt x="6800" y="460"/>
                    </a:cubicBezTo>
                    <a:cubicBezTo>
                      <a:pt x="6818" y="430"/>
                      <a:pt x="6803" y="404"/>
                      <a:pt x="6838" y="380"/>
                    </a:cubicBezTo>
                    <a:cubicBezTo>
                      <a:pt x="6860" y="365"/>
                      <a:pt x="6879" y="370"/>
                      <a:pt x="6906" y="369"/>
                    </a:cubicBezTo>
                    <a:cubicBezTo>
                      <a:pt x="6934" y="368"/>
                      <a:pt x="6963" y="361"/>
                      <a:pt x="6991" y="356"/>
                    </a:cubicBezTo>
                    <a:cubicBezTo>
                      <a:pt x="7081" y="341"/>
                      <a:pt x="7082" y="223"/>
                      <a:pt x="7128" y="163"/>
                    </a:cubicBezTo>
                    <a:cubicBezTo>
                      <a:pt x="7147" y="138"/>
                      <a:pt x="7166" y="117"/>
                      <a:pt x="7185" y="92"/>
                    </a:cubicBezTo>
                    <a:cubicBezTo>
                      <a:pt x="7195" y="78"/>
                      <a:pt x="7212" y="64"/>
                      <a:pt x="7221" y="49"/>
                    </a:cubicBezTo>
                    <a:cubicBezTo>
                      <a:pt x="7230" y="31"/>
                      <a:pt x="7223" y="2"/>
                      <a:pt x="7255" y="0"/>
                    </a:cubicBezTo>
                  </a:path>
                </a:pathLst>
              </a:custGeom>
              <a:noFill/>
              <a:ln cap="flat" cmpd="sng" w="25550">
                <a:solidFill>
                  <a:schemeClr val="accent1"/>
                </a:solidFill>
                <a:prstDash val="solid"/>
                <a:miter lim="8000"/>
                <a:headEnd len="sm" w="sm" type="none"/>
                <a:tailEnd len="sm" w="sm" type="none"/>
              </a:ln>
            </p:spPr>
            <p:txBody>
              <a:bodyPr anchorCtr="1" anchor="ctr" bIns="57600" lIns="102600" spcFirstLastPara="1" rIns="102600" wrap="square" tIns="57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5" name="Google Shape;1635;p37"/>
              <p:cNvSpPr/>
              <p:nvPr/>
            </p:nvSpPr>
            <p:spPr>
              <a:xfrm>
                <a:off x="5506289" y="1511564"/>
                <a:ext cx="2326291" cy="1787163"/>
              </a:xfrm>
              <a:custGeom>
                <a:rect b="b" l="l" r="r" t="t"/>
                <a:pathLst>
                  <a:path extrusionOk="0" h="5579" w="7262">
                    <a:moveTo>
                      <a:pt x="7256" y="0"/>
                    </a:moveTo>
                    <a:cubicBezTo>
                      <a:pt x="7279" y="23"/>
                      <a:pt x="7231" y="31"/>
                      <a:pt x="7221" y="49"/>
                    </a:cubicBezTo>
                    <a:cubicBezTo>
                      <a:pt x="7213" y="64"/>
                      <a:pt x="7196" y="78"/>
                      <a:pt x="7185" y="92"/>
                    </a:cubicBezTo>
                    <a:cubicBezTo>
                      <a:pt x="7166" y="117"/>
                      <a:pt x="7147" y="138"/>
                      <a:pt x="7128" y="163"/>
                    </a:cubicBezTo>
                    <a:cubicBezTo>
                      <a:pt x="7082" y="223"/>
                      <a:pt x="7081" y="341"/>
                      <a:pt x="6991" y="356"/>
                    </a:cubicBezTo>
                    <a:cubicBezTo>
                      <a:pt x="6963" y="361"/>
                      <a:pt x="6934" y="367"/>
                      <a:pt x="6906" y="369"/>
                    </a:cubicBezTo>
                    <a:cubicBezTo>
                      <a:pt x="6879" y="370"/>
                      <a:pt x="6860" y="365"/>
                      <a:pt x="6838" y="380"/>
                    </a:cubicBezTo>
                    <a:cubicBezTo>
                      <a:pt x="6804" y="404"/>
                      <a:pt x="6818" y="430"/>
                      <a:pt x="6801" y="460"/>
                    </a:cubicBezTo>
                    <a:cubicBezTo>
                      <a:pt x="6789" y="479"/>
                      <a:pt x="6794" y="491"/>
                      <a:pt x="6788" y="512"/>
                    </a:cubicBezTo>
                    <a:cubicBezTo>
                      <a:pt x="6782" y="535"/>
                      <a:pt x="6759" y="562"/>
                      <a:pt x="6747" y="582"/>
                    </a:cubicBezTo>
                    <a:cubicBezTo>
                      <a:pt x="6714" y="636"/>
                      <a:pt x="6678" y="631"/>
                      <a:pt x="6621" y="628"/>
                    </a:cubicBezTo>
                    <a:cubicBezTo>
                      <a:pt x="6570" y="627"/>
                      <a:pt x="6535" y="575"/>
                      <a:pt x="6486" y="564"/>
                    </a:cubicBezTo>
                    <a:cubicBezTo>
                      <a:pt x="6431" y="552"/>
                      <a:pt x="6365" y="574"/>
                      <a:pt x="6313" y="584"/>
                    </a:cubicBezTo>
                    <a:cubicBezTo>
                      <a:pt x="6259" y="595"/>
                      <a:pt x="6182" y="603"/>
                      <a:pt x="6135" y="632"/>
                    </a:cubicBezTo>
                    <a:cubicBezTo>
                      <a:pt x="6108" y="649"/>
                      <a:pt x="6090" y="686"/>
                      <a:pt x="6075" y="713"/>
                    </a:cubicBezTo>
                    <a:cubicBezTo>
                      <a:pt x="6051" y="754"/>
                      <a:pt x="6017" y="793"/>
                      <a:pt x="6002" y="836"/>
                    </a:cubicBezTo>
                    <a:cubicBezTo>
                      <a:pt x="5996" y="852"/>
                      <a:pt x="5997" y="861"/>
                      <a:pt x="5982" y="871"/>
                    </a:cubicBezTo>
                    <a:cubicBezTo>
                      <a:pt x="5974" y="876"/>
                      <a:pt x="5965" y="879"/>
                      <a:pt x="5957" y="884"/>
                    </a:cubicBezTo>
                    <a:cubicBezTo>
                      <a:pt x="5953" y="887"/>
                      <a:pt x="5951" y="894"/>
                      <a:pt x="5946" y="897"/>
                    </a:cubicBezTo>
                    <a:cubicBezTo>
                      <a:pt x="5940" y="901"/>
                      <a:pt x="5914" y="900"/>
                      <a:pt x="5911" y="900"/>
                    </a:cubicBezTo>
                    <a:cubicBezTo>
                      <a:pt x="5896" y="903"/>
                      <a:pt x="5883" y="908"/>
                      <a:pt x="5869" y="916"/>
                    </a:cubicBezTo>
                    <a:cubicBezTo>
                      <a:pt x="5835" y="936"/>
                      <a:pt x="5806" y="976"/>
                      <a:pt x="5784" y="1008"/>
                    </a:cubicBezTo>
                    <a:cubicBezTo>
                      <a:pt x="5766" y="1035"/>
                      <a:pt x="5756" y="1065"/>
                      <a:pt x="5740" y="1093"/>
                    </a:cubicBezTo>
                    <a:cubicBezTo>
                      <a:pt x="5721" y="1125"/>
                      <a:pt x="5696" y="1157"/>
                      <a:pt x="5674" y="1187"/>
                    </a:cubicBezTo>
                    <a:cubicBezTo>
                      <a:pt x="5666" y="1197"/>
                      <a:pt x="5655" y="1208"/>
                      <a:pt x="5648" y="1219"/>
                    </a:cubicBezTo>
                    <a:cubicBezTo>
                      <a:pt x="5645" y="1225"/>
                      <a:pt x="5645" y="1234"/>
                      <a:pt x="5641" y="1239"/>
                    </a:cubicBezTo>
                    <a:cubicBezTo>
                      <a:pt x="5634" y="1249"/>
                      <a:pt x="5619" y="1254"/>
                      <a:pt x="5610" y="1265"/>
                    </a:cubicBezTo>
                    <a:cubicBezTo>
                      <a:pt x="5601" y="1278"/>
                      <a:pt x="5598" y="1294"/>
                      <a:pt x="5588" y="1306"/>
                    </a:cubicBezTo>
                    <a:cubicBezTo>
                      <a:pt x="5570" y="1327"/>
                      <a:pt x="5536" y="1346"/>
                      <a:pt x="5508" y="1353"/>
                    </a:cubicBezTo>
                    <a:cubicBezTo>
                      <a:pt x="5478" y="1360"/>
                      <a:pt x="5452" y="1354"/>
                      <a:pt x="5437" y="1327"/>
                    </a:cubicBezTo>
                    <a:cubicBezTo>
                      <a:pt x="5432" y="1318"/>
                      <a:pt x="5433" y="1309"/>
                      <a:pt x="5426" y="1300"/>
                    </a:cubicBezTo>
                    <a:cubicBezTo>
                      <a:pt x="5422" y="1293"/>
                      <a:pt x="5414" y="1289"/>
                      <a:pt x="5409" y="1282"/>
                    </a:cubicBezTo>
                    <a:cubicBezTo>
                      <a:pt x="5396" y="1266"/>
                      <a:pt x="5397" y="1252"/>
                      <a:pt x="5379" y="1242"/>
                    </a:cubicBezTo>
                    <a:cubicBezTo>
                      <a:pt x="5330" y="1217"/>
                      <a:pt x="5258" y="1237"/>
                      <a:pt x="5213" y="1196"/>
                    </a:cubicBezTo>
                    <a:cubicBezTo>
                      <a:pt x="5200" y="1184"/>
                      <a:pt x="5198" y="1166"/>
                      <a:pt x="5187" y="1152"/>
                    </a:cubicBezTo>
                    <a:cubicBezTo>
                      <a:pt x="5179" y="1140"/>
                      <a:pt x="5169" y="1130"/>
                      <a:pt x="5160" y="1119"/>
                    </a:cubicBezTo>
                    <a:cubicBezTo>
                      <a:pt x="5137" y="1088"/>
                      <a:pt x="5118" y="1057"/>
                      <a:pt x="5100" y="1023"/>
                    </a:cubicBezTo>
                    <a:cubicBezTo>
                      <a:pt x="5069" y="965"/>
                      <a:pt x="5016" y="980"/>
                      <a:pt x="4955" y="973"/>
                    </a:cubicBezTo>
                    <a:cubicBezTo>
                      <a:pt x="4886" y="965"/>
                      <a:pt x="4806" y="948"/>
                      <a:pt x="4742" y="920"/>
                    </a:cubicBezTo>
                    <a:cubicBezTo>
                      <a:pt x="4718" y="909"/>
                      <a:pt x="4721" y="895"/>
                      <a:pt x="4705" y="873"/>
                    </a:cubicBezTo>
                    <a:cubicBezTo>
                      <a:pt x="4688" y="849"/>
                      <a:pt x="4669" y="827"/>
                      <a:pt x="4652" y="803"/>
                    </a:cubicBezTo>
                    <a:cubicBezTo>
                      <a:pt x="4630" y="773"/>
                      <a:pt x="4582" y="731"/>
                      <a:pt x="4543" y="725"/>
                    </a:cubicBezTo>
                    <a:cubicBezTo>
                      <a:pt x="4519" y="722"/>
                      <a:pt x="4511" y="722"/>
                      <a:pt x="4487" y="711"/>
                    </a:cubicBezTo>
                    <a:cubicBezTo>
                      <a:pt x="4473" y="704"/>
                      <a:pt x="4455" y="702"/>
                      <a:pt x="4438" y="699"/>
                    </a:cubicBezTo>
                    <a:cubicBezTo>
                      <a:pt x="4385" y="689"/>
                      <a:pt x="4359" y="696"/>
                      <a:pt x="4310" y="710"/>
                    </a:cubicBezTo>
                    <a:cubicBezTo>
                      <a:pt x="4294" y="715"/>
                      <a:pt x="4276" y="711"/>
                      <a:pt x="4261" y="717"/>
                    </a:cubicBezTo>
                    <a:cubicBezTo>
                      <a:pt x="4249" y="722"/>
                      <a:pt x="4239" y="735"/>
                      <a:pt x="4229" y="742"/>
                    </a:cubicBezTo>
                    <a:cubicBezTo>
                      <a:pt x="4207" y="756"/>
                      <a:pt x="4182" y="761"/>
                      <a:pt x="4161" y="777"/>
                    </a:cubicBezTo>
                    <a:cubicBezTo>
                      <a:pt x="4145" y="789"/>
                      <a:pt x="4127" y="797"/>
                      <a:pt x="4111" y="810"/>
                    </a:cubicBezTo>
                    <a:cubicBezTo>
                      <a:pt x="4046" y="863"/>
                      <a:pt x="4061" y="940"/>
                      <a:pt x="4061" y="1015"/>
                    </a:cubicBezTo>
                    <a:cubicBezTo>
                      <a:pt x="4061" y="1061"/>
                      <a:pt x="4062" y="1081"/>
                      <a:pt x="4034" y="1120"/>
                    </a:cubicBezTo>
                    <a:cubicBezTo>
                      <a:pt x="4002" y="1167"/>
                      <a:pt x="3967" y="1212"/>
                      <a:pt x="3950" y="1267"/>
                    </a:cubicBezTo>
                    <a:cubicBezTo>
                      <a:pt x="3941" y="1296"/>
                      <a:pt x="3923" y="1324"/>
                      <a:pt x="3909" y="1351"/>
                    </a:cubicBezTo>
                    <a:cubicBezTo>
                      <a:pt x="3899" y="1371"/>
                      <a:pt x="3893" y="1394"/>
                      <a:pt x="3882" y="1413"/>
                    </a:cubicBezTo>
                    <a:cubicBezTo>
                      <a:pt x="3845" y="1476"/>
                      <a:pt x="3785" y="1526"/>
                      <a:pt x="3731" y="1573"/>
                    </a:cubicBezTo>
                    <a:cubicBezTo>
                      <a:pt x="3673" y="1623"/>
                      <a:pt x="3618" y="1662"/>
                      <a:pt x="3617" y="1743"/>
                    </a:cubicBezTo>
                    <a:cubicBezTo>
                      <a:pt x="3616" y="1788"/>
                      <a:pt x="3623" y="1832"/>
                      <a:pt x="3606" y="1874"/>
                    </a:cubicBezTo>
                    <a:cubicBezTo>
                      <a:pt x="3604" y="1879"/>
                      <a:pt x="3610" y="1887"/>
                      <a:pt x="3605" y="1893"/>
                    </a:cubicBezTo>
                    <a:cubicBezTo>
                      <a:pt x="3600" y="1899"/>
                      <a:pt x="3582" y="1901"/>
                      <a:pt x="3575" y="1904"/>
                    </a:cubicBezTo>
                    <a:cubicBezTo>
                      <a:pt x="3546" y="1918"/>
                      <a:pt x="3527" y="1943"/>
                      <a:pt x="3508" y="1968"/>
                    </a:cubicBezTo>
                    <a:cubicBezTo>
                      <a:pt x="3490" y="1992"/>
                      <a:pt x="3466" y="2016"/>
                      <a:pt x="3449" y="2042"/>
                    </a:cubicBezTo>
                    <a:cubicBezTo>
                      <a:pt x="3433" y="2067"/>
                      <a:pt x="3435" y="2093"/>
                      <a:pt x="3432" y="2122"/>
                    </a:cubicBezTo>
                    <a:cubicBezTo>
                      <a:pt x="3400" y="2134"/>
                      <a:pt x="3374" y="2143"/>
                      <a:pt x="3344" y="2160"/>
                    </a:cubicBezTo>
                    <a:cubicBezTo>
                      <a:pt x="3308" y="2182"/>
                      <a:pt x="3256" y="2218"/>
                      <a:pt x="3214" y="2227"/>
                    </a:cubicBezTo>
                    <a:cubicBezTo>
                      <a:pt x="3198" y="2230"/>
                      <a:pt x="3165" y="2239"/>
                      <a:pt x="3148" y="2232"/>
                    </a:cubicBezTo>
                    <a:cubicBezTo>
                      <a:pt x="3139" y="2229"/>
                      <a:pt x="3138" y="2218"/>
                      <a:pt x="3130" y="2214"/>
                    </a:cubicBezTo>
                    <a:cubicBezTo>
                      <a:pt x="3116" y="2207"/>
                      <a:pt x="3107" y="2207"/>
                      <a:pt x="3095" y="2199"/>
                    </a:cubicBezTo>
                    <a:cubicBezTo>
                      <a:pt x="3079" y="2189"/>
                      <a:pt x="3053" y="2165"/>
                      <a:pt x="3045" y="2147"/>
                    </a:cubicBezTo>
                    <a:cubicBezTo>
                      <a:pt x="3037" y="2131"/>
                      <a:pt x="3043" y="2130"/>
                      <a:pt x="3032" y="2117"/>
                    </a:cubicBezTo>
                    <a:cubicBezTo>
                      <a:pt x="3025" y="2109"/>
                      <a:pt x="3014" y="2102"/>
                      <a:pt x="3006" y="2095"/>
                    </a:cubicBezTo>
                    <a:cubicBezTo>
                      <a:pt x="2995" y="2085"/>
                      <a:pt x="2985" y="2078"/>
                      <a:pt x="2972" y="2069"/>
                    </a:cubicBezTo>
                    <a:cubicBezTo>
                      <a:pt x="2950" y="2055"/>
                      <a:pt x="2937" y="2024"/>
                      <a:pt x="2913" y="2015"/>
                    </a:cubicBezTo>
                    <a:cubicBezTo>
                      <a:pt x="2843" y="1990"/>
                      <a:pt x="2751" y="2072"/>
                      <a:pt x="2708" y="2114"/>
                    </a:cubicBezTo>
                    <a:cubicBezTo>
                      <a:pt x="2679" y="2143"/>
                      <a:pt x="2635" y="2167"/>
                      <a:pt x="2619" y="2204"/>
                    </a:cubicBezTo>
                    <a:cubicBezTo>
                      <a:pt x="2605" y="2236"/>
                      <a:pt x="2607" y="2273"/>
                      <a:pt x="2597" y="2306"/>
                    </a:cubicBezTo>
                    <a:cubicBezTo>
                      <a:pt x="2581" y="2356"/>
                      <a:pt x="2559" y="2397"/>
                      <a:pt x="2527" y="2438"/>
                    </a:cubicBezTo>
                    <a:cubicBezTo>
                      <a:pt x="2502" y="2470"/>
                      <a:pt x="2468" y="2515"/>
                      <a:pt x="2459" y="2556"/>
                    </a:cubicBezTo>
                    <a:cubicBezTo>
                      <a:pt x="2452" y="2586"/>
                      <a:pt x="2458" y="2626"/>
                      <a:pt x="2458" y="2657"/>
                    </a:cubicBezTo>
                    <a:cubicBezTo>
                      <a:pt x="2458" y="2693"/>
                      <a:pt x="2455" y="2722"/>
                      <a:pt x="2447" y="2756"/>
                    </a:cubicBezTo>
                    <a:cubicBezTo>
                      <a:pt x="2440" y="2788"/>
                      <a:pt x="2421" y="2817"/>
                      <a:pt x="2415" y="2848"/>
                    </a:cubicBezTo>
                    <a:cubicBezTo>
                      <a:pt x="2405" y="2894"/>
                      <a:pt x="2377" y="2921"/>
                      <a:pt x="2344" y="2956"/>
                    </a:cubicBezTo>
                    <a:cubicBezTo>
                      <a:pt x="2312" y="2990"/>
                      <a:pt x="2292" y="3048"/>
                      <a:pt x="2285" y="3094"/>
                    </a:cubicBezTo>
                    <a:cubicBezTo>
                      <a:pt x="2282" y="3114"/>
                      <a:pt x="2281" y="3134"/>
                      <a:pt x="2276" y="3154"/>
                    </a:cubicBezTo>
                    <a:cubicBezTo>
                      <a:pt x="2271" y="3175"/>
                      <a:pt x="2260" y="3193"/>
                      <a:pt x="2254" y="3213"/>
                    </a:cubicBezTo>
                    <a:cubicBezTo>
                      <a:pt x="2248" y="3237"/>
                      <a:pt x="2253" y="3259"/>
                      <a:pt x="2245" y="3283"/>
                    </a:cubicBezTo>
                    <a:cubicBezTo>
                      <a:pt x="2239" y="3300"/>
                      <a:pt x="2235" y="3326"/>
                      <a:pt x="2227" y="3342"/>
                    </a:cubicBezTo>
                    <a:cubicBezTo>
                      <a:pt x="2207" y="3380"/>
                      <a:pt x="2173" y="3399"/>
                      <a:pt x="2166" y="3443"/>
                    </a:cubicBezTo>
                    <a:cubicBezTo>
                      <a:pt x="2153" y="3530"/>
                      <a:pt x="2116" y="3609"/>
                      <a:pt x="2071" y="3689"/>
                    </a:cubicBezTo>
                    <a:cubicBezTo>
                      <a:pt x="2058" y="3712"/>
                      <a:pt x="2043" y="3735"/>
                      <a:pt x="2027" y="3758"/>
                    </a:cubicBezTo>
                    <a:cubicBezTo>
                      <a:pt x="2019" y="3770"/>
                      <a:pt x="2007" y="3774"/>
                      <a:pt x="1999" y="3785"/>
                    </a:cubicBezTo>
                    <a:cubicBezTo>
                      <a:pt x="1989" y="3797"/>
                      <a:pt x="1995" y="3807"/>
                      <a:pt x="1993" y="3821"/>
                    </a:cubicBezTo>
                    <a:cubicBezTo>
                      <a:pt x="1991" y="3837"/>
                      <a:pt x="1985" y="3855"/>
                      <a:pt x="1981" y="3870"/>
                    </a:cubicBezTo>
                    <a:cubicBezTo>
                      <a:pt x="1968" y="3920"/>
                      <a:pt x="1936" y="3969"/>
                      <a:pt x="1919" y="4018"/>
                    </a:cubicBezTo>
                    <a:cubicBezTo>
                      <a:pt x="1904" y="4060"/>
                      <a:pt x="1875" y="4081"/>
                      <a:pt x="1837" y="4104"/>
                    </a:cubicBezTo>
                    <a:cubicBezTo>
                      <a:pt x="1797" y="4128"/>
                      <a:pt x="1767" y="4157"/>
                      <a:pt x="1722" y="4174"/>
                    </a:cubicBezTo>
                    <a:cubicBezTo>
                      <a:pt x="1686" y="4188"/>
                      <a:pt x="1667" y="4182"/>
                      <a:pt x="1644" y="4158"/>
                    </a:cubicBezTo>
                    <a:cubicBezTo>
                      <a:pt x="1621" y="4132"/>
                      <a:pt x="1592" y="4110"/>
                      <a:pt x="1573" y="4082"/>
                    </a:cubicBezTo>
                    <a:cubicBezTo>
                      <a:pt x="1556" y="4057"/>
                      <a:pt x="1546" y="4030"/>
                      <a:pt x="1529" y="4005"/>
                    </a:cubicBezTo>
                    <a:cubicBezTo>
                      <a:pt x="1524" y="3997"/>
                      <a:pt x="1520" y="3982"/>
                      <a:pt x="1514" y="3976"/>
                    </a:cubicBezTo>
                    <a:cubicBezTo>
                      <a:pt x="1504" y="3964"/>
                      <a:pt x="1485" y="3952"/>
                      <a:pt x="1473" y="3940"/>
                    </a:cubicBezTo>
                    <a:cubicBezTo>
                      <a:pt x="1453" y="3921"/>
                      <a:pt x="1430" y="3917"/>
                      <a:pt x="1410" y="3897"/>
                    </a:cubicBezTo>
                    <a:cubicBezTo>
                      <a:pt x="1379" y="3867"/>
                      <a:pt x="1364" y="3819"/>
                      <a:pt x="1342" y="3785"/>
                    </a:cubicBezTo>
                    <a:cubicBezTo>
                      <a:pt x="1322" y="3755"/>
                      <a:pt x="1293" y="3728"/>
                      <a:pt x="1273" y="3697"/>
                    </a:cubicBezTo>
                    <a:cubicBezTo>
                      <a:pt x="1266" y="3685"/>
                      <a:pt x="1264" y="3672"/>
                      <a:pt x="1257" y="3659"/>
                    </a:cubicBezTo>
                    <a:cubicBezTo>
                      <a:pt x="1251" y="3649"/>
                      <a:pt x="1243" y="3640"/>
                      <a:pt x="1235" y="3632"/>
                    </a:cubicBezTo>
                    <a:cubicBezTo>
                      <a:pt x="1218" y="3615"/>
                      <a:pt x="1217" y="3610"/>
                      <a:pt x="1212" y="3584"/>
                    </a:cubicBezTo>
                    <a:cubicBezTo>
                      <a:pt x="1208" y="3568"/>
                      <a:pt x="1202" y="3555"/>
                      <a:pt x="1194" y="3540"/>
                    </a:cubicBezTo>
                    <a:cubicBezTo>
                      <a:pt x="1176" y="3508"/>
                      <a:pt x="1155" y="3506"/>
                      <a:pt x="1126" y="3489"/>
                    </a:cubicBezTo>
                    <a:cubicBezTo>
                      <a:pt x="1107" y="3478"/>
                      <a:pt x="1100" y="3466"/>
                      <a:pt x="1078" y="3459"/>
                    </a:cubicBezTo>
                    <a:cubicBezTo>
                      <a:pt x="1065" y="3455"/>
                      <a:pt x="1052" y="3448"/>
                      <a:pt x="1040" y="3445"/>
                    </a:cubicBezTo>
                    <a:cubicBezTo>
                      <a:pt x="1027" y="3442"/>
                      <a:pt x="1014" y="3445"/>
                      <a:pt x="1001" y="3442"/>
                    </a:cubicBezTo>
                    <a:cubicBezTo>
                      <a:pt x="977" y="3437"/>
                      <a:pt x="962" y="3421"/>
                      <a:pt x="936" y="3420"/>
                    </a:cubicBezTo>
                    <a:cubicBezTo>
                      <a:pt x="921" y="3420"/>
                      <a:pt x="902" y="3419"/>
                      <a:pt x="888" y="3421"/>
                    </a:cubicBezTo>
                    <a:cubicBezTo>
                      <a:pt x="872" y="3423"/>
                      <a:pt x="870" y="3429"/>
                      <a:pt x="856" y="3432"/>
                    </a:cubicBezTo>
                    <a:cubicBezTo>
                      <a:pt x="827" y="3441"/>
                      <a:pt x="787" y="3420"/>
                      <a:pt x="760" y="3434"/>
                    </a:cubicBezTo>
                    <a:cubicBezTo>
                      <a:pt x="759" y="3440"/>
                      <a:pt x="758" y="3446"/>
                      <a:pt x="756" y="3451"/>
                    </a:cubicBezTo>
                    <a:cubicBezTo>
                      <a:pt x="741" y="3452"/>
                      <a:pt x="723" y="3468"/>
                      <a:pt x="710" y="3475"/>
                    </a:cubicBezTo>
                    <a:cubicBezTo>
                      <a:pt x="692" y="3485"/>
                      <a:pt x="675" y="3495"/>
                      <a:pt x="658" y="3505"/>
                    </a:cubicBezTo>
                    <a:cubicBezTo>
                      <a:pt x="636" y="3518"/>
                      <a:pt x="626" y="3525"/>
                      <a:pt x="614" y="3549"/>
                    </a:cubicBezTo>
                    <a:cubicBezTo>
                      <a:pt x="612" y="3553"/>
                      <a:pt x="608" y="3564"/>
                      <a:pt x="606" y="3566"/>
                    </a:cubicBezTo>
                    <a:cubicBezTo>
                      <a:pt x="601" y="3571"/>
                      <a:pt x="593" y="3570"/>
                      <a:pt x="587" y="3574"/>
                    </a:cubicBezTo>
                    <a:cubicBezTo>
                      <a:pt x="573" y="3587"/>
                      <a:pt x="565" y="3608"/>
                      <a:pt x="551" y="3621"/>
                    </a:cubicBezTo>
                    <a:cubicBezTo>
                      <a:pt x="528" y="3645"/>
                      <a:pt x="521" y="3648"/>
                      <a:pt x="488" y="3654"/>
                    </a:cubicBezTo>
                    <a:cubicBezTo>
                      <a:pt x="459" y="3659"/>
                      <a:pt x="434" y="3659"/>
                      <a:pt x="405" y="3659"/>
                    </a:cubicBezTo>
                    <a:cubicBezTo>
                      <a:pt x="377" y="3660"/>
                      <a:pt x="369" y="3650"/>
                      <a:pt x="347" y="3637"/>
                    </a:cubicBezTo>
                    <a:cubicBezTo>
                      <a:pt x="326" y="3625"/>
                      <a:pt x="303" y="3632"/>
                      <a:pt x="282" y="3625"/>
                    </a:cubicBezTo>
                    <a:cubicBezTo>
                      <a:pt x="261" y="3619"/>
                      <a:pt x="243" y="3598"/>
                      <a:pt x="225" y="3586"/>
                    </a:cubicBezTo>
                    <a:cubicBezTo>
                      <a:pt x="203" y="3572"/>
                      <a:pt x="191" y="3566"/>
                      <a:pt x="181" y="3540"/>
                    </a:cubicBezTo>
                    <a:cubicBezTo>
                      <a:pt x="174" y="3522"/>
                      <a:pt x="170" y="3514"/>
                      <a:pt x="158" y="3501"/>
                    </a:cubicBezTo>
                    <a:cubicBezTo>
                      <a:pt x="147" y="3488"/>
                      <a:pt x="144" y="3477"/>
                      <a:pt x="136" y="3464"/>
                    </a:cubicBezTo>
                    <a:cubicBezTo>
                      <a:pt x="127" y="3451"/>
                      <a:pt x="114" y="3445"/>
                      <a:pt x="105" y="3432"/>
                    </a:cubicBezTo>
                    <a:cubicBezTo>
                      <a:pt x="93" y="3414"/>
                      <a:pt x="87" y="3378"/>
                      <a:pt x="65" y="3368"/>
                    </a:cubicBezTo>
                    <a:cubicBezTo>
                      <a:pt x="49" y="3361"/>
                      <a:pt x="19" y="3367"/>
                      <a:pt x="0" y="3367"/>
                    </a:cubicBezTo>
                    <a:lnTo>
                      <a:pt x="0" y="5579"/>
                    </a:lnTo>
                    <a:lnTo>
                      <a:pt x="7255" y="5579"/>
                    </a:lnTo>
                    <a:cubicBezTo>
                      <a:pt x="7256" y="5579"/>
                      <a:pt x="7237" y="-18"/>
                      <a:pt x="7256" y="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6" name="Google Shape;1636;p37"/>
              <p:cNvSpPr/>
              <p:nvPr/>
            </p:nvSpPr>
            <p:spPr>
              <a:xfrm>
                <a:off x="5493725" y="2146475"/>
                <a:ext cx="2339429" cy="1173726"/>
              </a:xfrm>
              <a:custGeom>
                <a:rect b="b" l="l" r="r" t="t"/>
                <a:pathLst>
                  <a:path extrusionOk="0" h="3664" w="7117">
                    <a:moveTo>
                      <a:pt x="0" y="396"/>
                    </a:moveTo>
                    <a:cubicBezTo>
                      <a:pt x="0" y="396"/>
                      <a:pt x="62" y="350"/>
                      <a:pt x="76" y="341"/>
                    </a:cubicBezTo>
                    <a:cubicBezTo>
                      <a:pt x="95" y="330"/>
                      <a:pt x="118" y="314"/>
                      <a:pt x="139" y="309"/>
                    </a:cubicBezTo>
                    <a:cubicBezTo>
                      <a:pt x="182" y="301"/>
                      <a:pt x="218" y="290"/>
                      <a:pt x="258" y="314"/>
                    </a:cubicBezTo>
                    <a:cubicBezTo>
                      <a:pt x="295" y="336"/>
                      <a:pt x="330" y="346"/>
                      <a:pt x="360" y="377"/>
                    </a:cubicBezTo>
                    <a:cubicBezTo>
                      <a:pt x="382" y="399"/>
                      <a:pt x="404" y="416"/>
                      <a:pt x="428" y="438"/>
                    </a:cubicBezTo>
                    <a:cubicBezTo>
                      <a:pt x="443" y="452"/>
                      <a:pt x="446" y="473"/>
                      <a:pt x="460" y="486"/>
                    </a:cubicBezTo>
                    <a:cubicBezTo>
                      <a:pt x="474" y="499"/>
                      <a:pt x="498" y="510"/>
                      <a:pt x="515" y="519"/>
                    </a:cubicBezTo>
                    <a:cubicBezTo>
                      <a:pt x="559" y="541"/>
                      <a:pt x="598" y="537"/>
                      <a:pt x="646" y="537"/>
                    </a:cubicBezTo>
                    <a:cubicBezTo>
                      <a:pt x="708" y="538"/>
                      <a:pt x="757" y="513"/>
                      <a:pt x="816" y="496"/>
                    </a:cubicBezTo>
                    <a:cubicBezTo>
                      <a:pt x="848" y="487"/>
                      <a:pt x="882" y="490"/>
                      <a:pt x="913" y="481"/>
                    </a:cubicBezTo>
                    <a:cubicBezTo>
                      <a:pt x="934" y="475"/>
                      <a:pt x="950" y="463"/>
                      <a:pt x="972" y="461"/>
                    </a:cubicBezTo>
                    <a:cubicBezTo>
                      <a:pt x="1008" y="458"/>
                      <a:pt x="1040" y="462"/>
                      <a:pt x="1071" y="479"/>
                    </a:cubicBezTo>
                    <a:cubicBezTo>
                      <a:pt x="1098" y="495"/>
                      <a:pt x="1105" y="507"/>
                      <a:pt x="1137" y="516"/>
                    </a:cubicBezTo>
                    <a:cubicBezTo>
                      <a:pt x="1151" y="520"/>
                      <a:pt x="1180" y="519"/>
                      <a:pt x="1192" y="528"/>
                    </a:cubicBezTo>
                    <a:cubicBezTo>
                      <a:pt x="1203" y="538"/>
                      <a:pt x="1214" y="568"/>
                      <a:pt x="1224" y="582"/>
                    </a:cubicBezTo>
                    <a:cubicBezTo>
                      <a:pt x="1230" y="590"/>
                      <a:pt x="1237" y="600"/>
                      <a:pt x="1244" y="609"/>
                    </a:cubicBezTo>
                    <a:cubicBezTo>
                      <a:pt x="1259" y="626"/>
                      <a:pt x="1270" y="645"/>
                      <a:pt x="1278" y="665"/>
                    </a:cubicBezTo>
                    <a:cubicBezTo>
                      <a:pt x="1287" y="691"/>
                      <a:pt x="1290" y="701"/>
                      <a:pt x="1310" y="719"/>
                    </a:cubicBezTo>
                    <a:cubicBezTo>
                      <a:pt x="1315" y="723"/>
                      <a:pt x="1327" y="731"/>
                      <a:pt x="1330" y="736"/>
                    </a:cubicBezTo>
                    <a:cubicBezTo>
                      <a:pt x="1333" y="741"/>
                      <a:pt x="1331" y="751"/>
                      <a:pt x="1334" y="755"/>
                    </a:cubicBezTo>
                    <a:cubicBezTo>
                      <a:pt x="1350" y="777"/>
                      <a:pt x="1375" y="780"/>
                      <a:pt x="1397" y="793"/>
                    </a:cubicBezTo>
                    <a:cubicBezTo>
                      <a:pt x="1418" y="805"/>
                      <a:pt x="1444" y="811"/>
                      <a:pt x="1464" y="823"/>
                    </a:cubicBezTo>
                    <a:cubicBezTo>
                      <a:pt x="1487" y="837"/>
                      <a:pt x="1506" y="864"/>
                      <a:pt x="1520" y="886"/>
                    </a:cubicBezTo>
                    <a:cubicBezTo>
                      <a:pt x="1529" y="902"/>
                      <a:pt x="1545" y="914"/>
                      <a:pt x="1553" y="930"/>
                    </a:cubicBezTo>
                    <a:cubicBezTo>
                      <a:pt x="1568" y="955"/>
                      <a:pt x="1562" y="962"/>
                      <a:pt x="1585" y="984"/>
                    </a:cubicBezTo>
                    <a:cubicBezTo>
                      <a:pt x="1625" y="1021"/>
                      <a:pt x="1660" y="1062"/>
                      <a:pt x="1693" y="1103"/>
                    </a:cubicBezTo>
                    <a:cubicBezTo>
                      <a:pt x="1715" y="1130"/>
                      <a:pt x="1744" y="1137"/>
                      <a:pt x="1767" y="1160"/>
                    </a:cubicBezTo>
                    <a:cubicBezTo>
                      <a:pt x="1783" y="1174"/>
                      <a:pt x="1794" y="1197"/>
                      <a:pt x="1806" y="1215"/>
                    </a:cubicBezTo>
                    <a:cubicBezTo>
                      <a:pt x="1830" y="1251"/>
                      <a:pt x="1839" y="1290"/>
                      <a:pt x="1874" y="1313"/>
                    </a:cubicBezTo>
                    <a:cubicBezTo>
                      <a:pt x="1889" y="1322"/>
                      <a:pt x="1903" y="1335"/>
                      <a:pt x="1920" y="1341"/>
                    </a:cubicBezTo>
                    <a:cubicBezTo>
                      <a:pt x="1939" y="1346"/>
                      <a:pt x="1957" y="1342"/>
                      <a:pt x="1975" y="1350"/>
                    </a:cubicBezTo>
                    <a:cubicBezTo>
                      <a:pt x="1996" y="1360"/>
                      <a:pt x="2001" y="1377"/>
                      <a:pt x="2018" y="1389"/>
                    </a:cubicBezTo>
                    <a:cubicBezTo>
                      <a:pt x="2035" y="1402"/>
                      <a:pt x="2059" y="1413"/>
                      <a:pt x="2079" y="1422"/>
                    </a:cubicBezTo>
                    <a:cubicBezTo>
                      <a:pt x="2121" y="1441"/>
                      <a:pt x="2158" y="1458"/>
                      <a:pt x="2204" y="1468"/>
                    </a:cubicBezTo>
                    <a:cubicBezTo>
                      <a:pt x="2233" y="1474"/>
                      <a:pt x="2263" y="1483"/>
                      <a:pt x="2293" y="1485"/>
                    </a:cubicBezTo>
                    <a:cubicBezTo>
                      <a:pt x="2321" y="1487"/>
                      <a:pt x="2344" y="1483"/>
                      <a:pt x="2370" y="1477"/>
                    </a:cubicBezTo>
                    <a:cubicBezTo>
                      <a:pt x="2422" y="1466"/>
                      <a:pt x="2475" y="1454"/>
                      <a:pt x="2526" y="1440"/>
                    </a:cubicBezTo>
                    <a:cubicBezTo>
                      <a:pt x="2587" y="1422"/>
                      <a:pt x="2651" y="1406"/>
                      <a:pt x="2712" y="1386"/>
                    </a:cubicBezTo>
                    <a:cubicBezTo>
                      <a:pt x="2747" y="1374"/>
                      <a:pt x="2761" y="1370"/>
                      <a:pt x="2788" y="1346"/>
                    </a:cubicBezTo>
                    <a:cubicBezTo>
                      <a:pt x="2856" y="1287"/>
                      <a:pt x="2944" y="1254"/>
                      <a:pt x="3010" y="1191"/>
                    </a:cubicBezTo>
                    <a:cubicBezTo>
                      <a:pt x="3032" y="1170"/>
                      <a:pt x="3036" y="1161"/>
                      <a:pt x="3067" y="1158"/>
                    </a:cubicBezTo>
                    <a:cubicBezTo>
                      <a:pt x="3106" y="1155"/>
                      <a:pt x="3130" y="1150"/>
                      <a:pt x="3164" y="1127"/>
                    </a:cubicBezTo>
                    <a:cubicBezTo>
                      <a:pt x="3206" y="1097"/>
                      <a:pt x="3262" y="1082"/>
                      <a:pt x="3299" y="1045"/>
                    </a:cubicBezTo>
                    <a:cubicBezTo>
                      <a:pt x="3332" y="1013"/>
                      <a:pt x="3362" y="965"/>
                      <a:pt x="3372" y="919"/>
                    </a:cubicBezTo>
                    <a:cubicBezTo>
                      <a:pt x="3387" y="852"/>
                      <a:pt x="3434" y="805"/>
                      <a:pt x="3500" y="785"/>
                    </a:cubicBezTo>
                    <a:cubicBezTo>
                      <a:pt x="3534" y="774"/>
                      <a:pt x="3571" y="778"/>
                      <a:pt x="3606" y="770"/>
                    </a:cubicBezTo>
                    <a:cubicBezTo>
                      <a:pt x="3656" y="757"/>
                      <a:pt x="3703" y="730"/>
                      <a:pt x="3750" y="710"/>
                    </a:cubicBezTo>
                    <a:cubicBezTo>
                      <a:pt x="3804" y="687"/>
                      <a:pt x="3848" y="643"/>
                      <a:pt x="3903" y="627"/>
                    </a:cubicBezTo>
                    <a:cubicBezTo>
                      <a:pt x="3932" y="618"/>
                      <a:pt x="3961" y="613"/>
                      <a:pt x="3991" y="613"/>
                    </a:cubicBezTo>
                    <a:cubicBezTo>
                      <a:pt x="4036" y="613"/>
                      <a:pt x="4057" y="628"/>
                      <a:pt x="4094" y="655"/>
                    </a:cubicBezTo>
                    <a:cubicBezTo>
                      <a:pt x="4127" y="678"/>
                      <a:pt x="4158" y="692"/>
                      <a:pt x="4196" y="704"/>
                    </a:cubicBezTo>
                    <a:cubicBezTo>
                      <a:pt x="4215" y="710"/>
                      <a:pt x="4230" y="710"/>
                      <a:pt x="4243" y="722"/>
                    </a:cubicBezTo>
                    <a:cubicBezTo>
                      <a:pt x="4273" y="748"/>
                      <a:pt x="4291" y="778"/>
                      <a:pt x="4333" y="792"/>
                    </a:cubicBezTo>
                    <a:cubicBezTo>
                      <a:pt x="4361" y="801"/>
                      <a:pt x="4389" y="798"/>
                      <a:pt x="4416" y="811"/>
                    </a:cubicBezTo>
                    <a:cubicBezTo>
                      <a:pt x="4436" y="820"/>
                      <a:pt x="4455" y="838"/>
                      <a:pt x="4471" y="853"/>
                    </a:cubicBezTo>
                    <a:cubicBezTo>
                      <a:pt x="4504" y="887"/>
                      <a:pt x="4536" y="936"/>
                      <a:pt x="4578" y="958"/>
                    </a:cubicBezTo>
                    <a:cubicBezTo>
                      <a:pt x="4625" y="982"/>
                      <a:pt x="4664" y="979"/>
                      <a:pt x="4708" y="953"/>
                    </a:cubicBezTo>
                    <a:cubicBezTo>
                      <a:pt x="4779" y="912"/>
                      <a:pt x="4855" y="868"/>
                      <a:pt x="4913" y="809"/>
                    </a:cubicBezTo>
                    <a:cubicBezTo>
                      <a:pt x="4980" y="742"/>
                      <a:pt x="5021" y="660"/>
                      <a:pt x="5108" y="613"/>
                    </a:cubicBezTo>
                    <a:cubicBezTo>
                      <a:pt x="5158" y="586"/>
                      <a:pt x="5217" y="513"/>
                      <a:pt x="5278" y="526"/>
                    </a:cubicBezTo>
                    <a:cubicBezTo>
                      <a:pt x="5308" y="532"/>
                      <a:pt x="5328" y="559"/>
                      <a:pt x="5361" y="560"/>
                    </a:cubicBezTo>
                    <a:cubicBezTo>
                      <a:pt x="5378" y="561"/>
                      <a:pt x="5386" y="556"/>
                      <a:pt x="5401" y="549"/>
                    </a:cubicBezTo>
                    <a:cubicBezTo>
                      <a:pt x="5459" y="522"/>
                      <a:pt x="5511" y="481"/>
                      <a:pt x="5564" y="446"/>
                    </a:cubicBezTo>
                    <a:cubicBezTo>
                      <a:pt x="5608" y="417"/>
                      <a:pt x="5652" y="385"/>
                      <a:pt x="5699" y="360"/>
                    </a:cubicBezTo>
                    <a:cubicBezTo>
                      <a:pt x="5746" y="334"/>
                      <a:pt x="5792" y="312"/>
                      <a:pt x="5834" y="277"/>
                    </a:cubicBezTo>
                    <a:cubicBezTo>
                      <a:pt x="5943" y="187"/>
                      <a:pt x="6063" y="96"/>
                      <a:pt x="6195" y="43"/>
                    </a:cubicBezTo>
                    <a:cubicBezTo>
                      <a:pt x="6262" y="15"/>
                      <a:pt x="6337" y="5"/>
                      <a:pt x="6409" y="3"/>
                    </a:cubicBezTo>
                    <a:cubicBezTo>
                      <a:pt x="6476" y="0"/>
                      <a:pt x="6555" y="-7"/>
                      <a:pt x="6607" y="44"/>
                    </a:cubicBezTo>
                    <a:cubicBezTo>
                      <a:pt x="6666" y="103"/>
                      <a:pt x="6710" y="177"/>
                      <a:pt x="6770" y="235"/>
                    </a:cubicBezTo>
                    <a:cubicBezTo>
                      <a:pt x="6792" y="257"/>
                      <a:pt x="6817" y="261"/>
                      <a:pt x="6848" y="252"/>
                    </a:cubicBezTo>
                    <a:cubicBezTo>
                      <a:pt x="6864" y="248"/>
                      <a:pt x="6879" y="237"/>
                      <a:pt x="6897" y="232"/>
                    </a:cubicBezTo>
                    <a:cubicBezTo>
                      <a:pt x="6913" y="228"/>
                      <a:pt x="6930" y="226"/>
                      <a:pt x="6946" y="222"/>
                    </a:cubicBezTo>
                    <a:cubicBezTo>
                      <a:pt x="6987" y="211"/>
                      <a:pt x="7080" y="174"/>
                      <a:pt x="7117" y="211"/>
                    </a:cubicBezTo>
                    <a:lnTo>
                      <a:pt x="7117" y="3664"/>
                    </a:lnTo>
                    <a:lnTo>
                      <a:pt x="0" y="3664"/>
                    </a:lnTo>
                    <a:lnTo>
                      <a:pt x="0" y="396"/>
                    </a:ln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7" name="Google Shape;1637;p37"/>
              <p:cNvSpPr/>
              <p:nvPr/>
            </p:nvSpPr>
            <p:spPr>
              <a:xfrm>
                <a:off x="5497650" y="2132050"/>
                <a:ext cx="2339426" cy="498453"/>
              </a:xfrm>
              <a:custGeom>
                <a:rect b="b" l="l" r="r" t="t"/>
                <a:pathLst>
                  <a:path extrusionOk="0" h="1556" w="7165">
                    <a:moveTo>
                      <a:pt x="2330" y="1556"/>
                    </a:moveTo>
                    <a:cubicBezTo>
                      <a:pt x="2324" y="1556"/>
                      <a:pt x="2319" y="1556"/>
                      <a:pt x="2313" y="1555"/>
                    </a:cubicBezTo>
                    <a:cubicBezTo>
                      <a:pt x="2287" y="1553"/>
                      <a:pt x="2261" y="1547"/>
                      <a:pt x="2237" y="1541"/>
                    </a:cubicBezTo>
                    <a:cubicBezTo>
                      <a:pt x="2231" y="1540"/>
                      <a:pt x="2225" y="1539"/>
                      <a:pt x="2219" y="1537"/>
                    </a:cubicBezTo>
                    <a:cubicBezTo>
                      <a:pt x="2171" y="1527"/>
                      <a:pt x="2132" y="1509"/>
                      <a:pt x="2091" y="1491"/>
                    </a:cubicBezTo>
                    <a:lnTo>
                      <a:pt x="2087" y="1489"/>
                    </a:lnTo>
                    <a:cubicBezTo>
                      <a:pt x="2065" y="1479"/>
                      <a:pt x="2039" y="1467"/>
                      <a:pt x="2019" y="1452"/>
                    </a:cubicBezTo>
                    <a:cubicBezTo>
                      <a:pt x="2009" y="1445"/>
                      <a:pt x="2002" y="1437"/>
                      <a:pt x="1997" y="1430"/>
                    </a:cubicBezTo>
                    <a:cubicBezTo>
                      <a:pt x="1991" y="1423"/>
                      <a:pt x="1988" y="1420"/>
                      <a:pt x="1983" y="1417"/>
                    </a:cubicBezTo>
                    <a:cubicBezTo>
                      <a:pt x="1979" y="1415"/>
                      <a:pt x="1973" y="1415"/>
                      <a:pt x="1964" y="1414"/>
                    </a:cubicBezTo>
                    <a:cubicBezTo>
                      <a:pt x="1955" y="1414"/>
                      <a:pt x="1944" y="1413"/>
                      <a:pt x="1932" y="1409"/>
                    </a:cubicBezTo>
                    <a:cubicBezTo>
                      <a:pt x="1914" y="1404"/>
                      <a:pt x="1900" y="1393"/>
                      <a:pt x="1888" y="1385"/>
                    </a:cubicBezTo>
                    <a:cubicBezTo>
                      <a:pt x="1884" y="1382"/>
                      <a:pt x="1881" y="1379"/>
                      <a:pt x="1877" y="1377"/>
                    </a:cubicBezTo>
                    <a:cubicBezTo>
                      <a:pt x="1845" y="1356"/>
                      <a:pt x="1830" y="1326"/>
                      <a:pt x="1816" y="1300"/>
                    </a:cubicBezTo>
                    <a:cubicBezTo>
                      <a:pt x="1811" y="1289"/>
                      <a:pt x="1805" y="1279"/>
                      <a:pt x="1799" y="1269"/>
                    </a:cubicBezTo>
                    <a:cubicBezTo>
                      <a:pt x="1795" y="1264"/>
                      <a:pt x="1792" y="1259"/>
                      <a:pt x="1789" y="1253"/>
                    </a:cubicBezTo>
                    <a:cubicBezTo>
                      <a:pt x="1781" y="1240"/>
                      <a:pt x="1773" y="1227"/>
                      <a:pt x="1765" y="1220"/>
                    </a:cubicBezTo>
                    <a:cubicBezTo>
                      <a:pt x="1758" y="1213"/>
                      <a:pt x="1749" y="1207"/>
                      <a:pt x="1739" y="1201"/>
                    </a:cubicBezTo>
                    <a:cubicBezTo>
                      <a:pt x="1723" y="1191"/>
                      <a:pt x="1704" y="1180"/>
                      <a:pt x="1688" y="1160"/>
                    </a:cubicBezTo>
                    <a:cubicBezTo>
                      <a:pt x="1659" y="1124"/>
                      <a:pt x="1624" y="1082"/>
                      <a:pt x="1584" y="1045"/>
                    </a:cubicBezTo>
                    <a:cubicBezTo>
                      <a:pt x="1564" y="1027"/>
                      <a:pt x="1558" y="1014"/>
                      <a:pt x="1552" y="998"/>
                    </a:cubicBezTo>
                    <a:cubicBezTo>
                      <a:pt x="1550" y="993"/>
                      <a:pt x="1549" y="988"/>
                      <a:pt x="1545" y="982"/>
                    </a:cubicBezTo>
                    <a:cubicBezTo>
                      <a:pt x="1542" y="977"/>
                      <a:pt x="1537" y="971"/>
                      <a:pt x="1532" y="965"/>
                    </a:cubicBezTo>
                    <a:cubicBezTo>
                      <a:pt x="1526" y="958"/>
                      <a:pt x="1518" y="950"/>
                      <a:pt x="1512" y="939"/>
                    </a:cubicBezTo>
                    <a:cubicBezTo>
                      <a:pt x="1498" y="915"/>
                      <a:pt x="1481" y="897"/>
                      <a:pt x="1468" y="888"/>
                    </a:cubicBezTo>
                    <a:cubicBezTo>
                      <a:pt x="1460" y="884"/>
                      <a:pt x="1450" y="880"/>
                      <a:pt x="1440" y="876"/>
                    </a:cubicBezTo>
                    <a:cubicBezTo>
                      <a:pt x="1428" y="871"/>
                      <a:pt x="1415" y="866"/>
                      <a:pt x="1402" y="859"/>
                    </a:cubicBezTo>
                    <a:cubicBezTo>
                      <a:pt x="1396" y="855"/>
                      <a:pt x="1390" y="853"/>
                      <a:pt x="1383" y="850"/>
                    </a:cubicBezTo>
                    <a:cubicBezTo>
                      <a:pt x="1366" y="843"/>
                      <a:pt x="1344" y="834"/>
                      <a:pt x="1328" y="811"/>
                    </a:cubicBezTo>
                    <a:cubicBezTo>
                      <a:pt x="1322" y="803"/>
                      <a:pt x="1320" y="795"/>
                      <a:pt x="1319" y="788"/>
                    </a:cubicBezTo>
                    <a:cubicBezTo>
                      <a:pt x="1318" y="787"/>
                      <a:pt x="1317" y="787"/>
                      <a:pt x="1316" y="786"/>
                    </a:cubicBezTo>
                    <a:cubicBezTo>
                      <a:pt x="1313" y="784"/>
                      <a:pt x="1311" y="781"/>
                      <a:pt x="1309" y="780"/>
                    </a:cubicBezTo>
                    <a:cubicBezTo>
                      <a:pt x="1283" y="756"/>
                      <a:pt x="1277" y="740"/>
                      <a:pt x="1268" y="715"/>
                    </a:cubicBezTo>
                    <a:lnTo>
                      <a:pt x="1267" y="712"/>
                    </a:lnTo>
                    <a:cubicBezTo>
                      <a:pt x="1261" y="696"/>
                      <a:pt x="1252" y="681"/>
                      <a:pt x="1240" y="667"/>
                    </a:cubicBezTo>
                    <a:cubicBezTo>
                      <a:pt x="1234" y="659"/>
                      <a:pt x="1228" y="652"/>
                      <a:pt x="1223" y="645"/>
                    </a:cubicBezTo>
                    <a:cubicBezTo>
                      <a:pt x="1222" y="643"/>
                      <a:pt x="1220" y="640"/>
                      <a:pt x="1218" y="638"/>
                    </a:cubicBezTo>
                    <a:cubicBezTo>
                      <a:pt x="1212" y="630"/>
                      <a:pt x="1207" y="620"/>
                      <a:pt x="1202" y="610"/>
                    </a:cubicBezTo>
                    <a:cubicBezTo>
                      <a:pt x="1199" y="605"/>
                      <a:pt x="1195" y="596"/>
                      <a:pt x="1192" y="592"/>
                    </a:cubicBezTo>
                    <a:cubicBezTo>
                      <a:pt x="1188" y="591"/>
                      <a:pt x="1179" y="590"/>
                      <a:pt x="1174" y="589"/>
                    </a:cubicBezTo>
                    <a:cubicBezTo>
                      <a:pt x="1166" y="588"/>
                      <a:pt x="1157" y="587"/>
                      <a:pt x="1149" y="585"/>
                    </a:cubicBezTo>
                    <a:cubicBezTo>
                      <a:pt x="1123" y="577"/>
                      <a:pt x="1109" y="567"/>
                      <a:pt x="1095" y="558"/>
                    </a:cubicBezTo>
                    <a:cubicBezTo>
                      <a:pt x="1089" y="554"/>
                      <a:pt x="1083" y="550"/>
                      <a:pt x="1076" y="545"/>
                    </a:cubicBezTo>
                    <a:cubicBezTo>
                      <a:pt x="1054" y="533"/>
                      <a:pt x="1030" y="529"/>
                      <a:pt x="997" y="531"/>
                    </a:cubicBezTo>
                    <a:cubicBezTo>
                      <a:pt x="990" y="532"/>
                      <a:pt x="982" y="535"/>
                      <a:pt x="973" y="539"/>
                    </a:cubicBezTo>
                    <a:cubicBezTo>
                      <a:pt x="965" y="543"/>
                      <a:pt x="956" y="547"/>
                      <a:pt x="945" y="550"/>
                    </a:cubicBezTo>
                    <a:cubicBezTo>
                      <a:pt x="927" y="555"/>
                      <a:pt x="909" y="557"/>
                      <a:pt x="892" y="558"/>
                    </a:cubicBezTo>
                    <a:cubicBezTo>
                      <a:pt x="876" y="560"/>
                      <a:pt x="861" y="561"/>
                      <a:pt x="848" y="565"/>
                    </a:cubicBezTo>
                    <a:cubicBezTo>
                      <a:pt x="833" y="570"/>
                      <a:pt x="818" y="575"/>
                      <a:pt x="804" y="579"/>
                    </a:cubicBezTo>
                    <a:cubicBezTo>
                      <a:pt x="762" y="593"/>
                      <a:pt x="720" y="608"/>
                      <a:pt x="669" y="608"/>
                    </a:cubicBezTo>
                    <a:cubicBezTo>
                      <a:pt x="668" y="608"/>
                      <a:pt x="667" y="608"/>
                      <a:pt x="665" y="608"/>
                    </a:cubicBezTo>
                    <a:cubicBezTo>
                      <a:pt x="660" y="608"/>
                      <a:pt x="656" y="608"/>
                      <a:pt x="651" y="608"/>
                    </a:cubicBezTo>
                    <a:cubicBezTo>
                      <a:pt x="608" y="608"/>
                      <a:pt x="568" y="608"/>
                      <a:pt x="522" y="585"/>
                    </a:cubicBezTo>
                    <a:lnTo>
                      <a:pt x="515" y="582"/>
                    </a:lnTo>
                    <a:cubicBezTo>
                      <a:pt x="497" y="573"/>
                      <a:pt x="475" y="562"/>
                      <a:pt x="459" y="547"/>
                    </a:cubicBezTo>
                    <a:cubicBezTo>
                      <a:pt x="447" y="537"/>
                      <a:pt x="440" y="524"/>
                      <a:pt x="435" y="514"/>
                    </a:cubicBezTo>
                    <a:cubicBezTo>
                      <a:pt x="432" y="508"/>
                      <a:pt x="429" y="502"/>
                      <a:pt x="426" y="499"/>
                    </a:cubicBezTo>
                    <a:cubicBezTo>
                      <a:pt x="417" y="491"/>
                      <a:pt x="408" y="483"/>
                      <a:pt x="400" y="476"/>
                    </a:cubicBezTo>
                    <a:cubicBezTo>
                      <a:pt x="386" y="464"/>
                      <a:pt x="371" y="451"/>
                      <a:pt x="357" y="437"/>
                    </a:cubicBezTo>
                    <a:cubicBezTo>
                      <a:pt x="340" y="420"/>
                      <a:pt x="321" y="410"/>
                      <a:pt x="299" y="399"/>
                    </a:cubicBezTo>
                    <a:cubicBezTo>
                      <a:pt x="287" y="393"/>
                      <a:pt x="275" y="387"/>
                      <a:pt x="263" y="379"/>
                    </a:cubicBezTo>
                    <a:cubicBezTo>
                      <a:pt x="240" y="366"/>
                      <a:pt x="220" y="369"/>
                      <a:pt x="183" y="376"/>
                    </a:cubicBezTo>
                    <a:cubicBezTo>
                      <a:pt x="178" y="377"/>
                      <a:pt x="173" y="378"/>
                      <a:pt x="168" y="379"/>
                    </a:cubicBezTo>
                    <a:cubicBezTo>
                      <a:pt x="156" y="382"/>
                      <a:pt x="138" y="393"/>
                      <a:pt x="124" y="402"/>
                    </a:cubicBezTo>
                    <a:lnTo>
                      <a:pt x="118" y="406"/>
                    </a:lnTo>
                    <a:cubicBezTo>
                      <a:pt x="114" y="408"/>
                      <a:pt x="110" y="411"/>
                      <a:pt x="105" y="413"/>
                    </a:cubicBezTo>
                    <a:cubicBezTo>
                      <a:pt x="97" y="418"/>
                      <a:pt x="74" y="431"/>
                      <a:pt x="69" y="437"/>
                    </a:cubicBezTo>
                    <a:cubicBezTo>
                      <a:pt x="70" y="436"/>
                      <a:pt x="72" y="432"/>
                      <a:pt x="71" y="427"/>
                    </a:cubicBezTo>
                    <a:lnTo>
                      <a:pt x="1" y="435"/>
                    </a:lnTo>
                    <a:cubicBezTo>
                      <a:pt x="-4" y="393"/>
                      <a:pt x="41" y="368"/>
                      <a:pt x="71" y="351"/>
                    </a:cubicBezTo>
                    <a:cubicBezTo>
                      <a:pt x="74" y="349"/>
                      <a:pt x="78" y="348"/>
                      <a:pt x="80" y="346"/>
                    </a:cubicBezTo>
                    <a:lnTo>
                      <a:pt x="86" y="342"/>
                    </a:lnTo>
                    <a:cubicBezTo>
                      <a:pt x="105" y="330"/>
                      <a:pt x="129" y="315"/>
                      <a:pt x="155" y="310"/>
                    </a:cubicBezTo>
                    <a:cubicBezTo>
                      <a:pt x="160" y="309"/>
                      <a:pt x="164" y="308"/>
                      <a:pt x="169" y="307"/>
                    </a:cubicBezTo>
                    <a:cubicBezTo>
                      <a:pt x="208" y="299"/>
                      <a:pt x="252" y="290"/>
                      <a:pt x="299" y="318"/>
                    </a:cubicBezTo>
                    <a:cubicBezTo>
                      <a:pt x="310" y="325"/>
                      <a:pt x="321" y="330"/>
                      <a:pt x="331" y="335"/>
                    </a:cubicBezTo>
                    <a:cubicBezTo>
                      <a:pt x="357" y="348"/>
                      <a:pt x="383" y="362"/>
                      <a:pt x="407" y="387"/>
                    </a:cubicBezTo>
                    <a:cubicBezTo>
                      <a:pt x="420" y="400"/>
                      <a:pt x="433" y="411"/>
                      <a:pt x="446" y="422"/>
                    </a:cubicBezTo>
                    <a:cubicBezTo>
                      <a:pt x="455" y="430"/>
                      <a:pt x="465" y="438"/>
                      <a:pt x="474" y="447"/>
                    </a:cubicBezTo>
                    <a:cubicBezTo>
                      <a:pt x="487" y="458"/>
                      <a:pt x="493" y="471"/>
                      <a:pt x="498" y="481"/>
                    </a:cubicBezTo>
                    <a:cubicBezTo>
                      <a:pt x="501" y="487"/>
                      <a:pt x="504" y="493"/>
                      <a:pt x="506" y="495"/>
                    </a:cubicBezTo>
                    <a:cubicBezTo>
                      <a:pt x="515" y="503"/>
                      <a:pt x="534" y="512"/>
                      <a:pt x="547" y="519"/>
                    </a:cubicBezTo>
                    <a:lnTo>
                      <a:pt x="554" y="522"/>
                    </a:lnTo>
                    <a:cubicBezTo>
                      <a:pt x="584" y="537"/>
                      <a:pt x="612" y="537"/>
                      <a:pt x="651" y="537"/>
                    </a:cubicBezTo>
                    <a:cubicBezTo>
                      <a:pt x="657" y="537"/>
                      <a:pt x="663" y="537"/>
                      <a:pt x="669" y="537"/>
                    </a:cubicBezTo>
                    <a:lnTo>
                      <a:pt x="669" y="537"/>
                    </a:lnTo>
                    <a:cubicBezTo>
                      <a:pt x="708" y="537"/>
                      <a:pt x="742" y="525"/>
                      <a:pt x="781" y="512"/>
                    </a:cubicBezTo>
                    <a:cubicBezTo>
                      <a:pt x="796" y="507"/>
                      <a:pt x="812" y="502"/>
                      <a:pt x="828" y="497"/>
                    </a:cubicBezTo>
                    <a:cubicBezTo>
                      <a:pt x="848" y="491"/>
                      <a:pt x="868" y="489"/>
                      <a:pt x="885" y="488"/>
                    </a:cubicBezTo>
                    <a:cubicBezTo>
                      <a:pt x="900" y="486"/>
                      <a:pt x="914" y="485"/>
                      <a:pt x="926" y="482"/>
                    </a:cubicBezTo>
                    <a:cubicBezTo>
                      <a:pt x="932" y="480"/>
                      <a:pt x="938" y="477"/>
                      <a:pt x="944" y="474"/>
                    </a:cubicBezTo>
                    <a:cubicBezTo>
                      <a:pt x="957" y="469"/>
                      <a:pt x="972" y="462"/>
                      <a:pt x="992" y="460"/>
                    </a:cubicBezTo>
                    <a:cubicBezTo>
                      <a:pt x="1039" y="457"/>
                      <a:pt x="1077" y="464"/>
                      <a:pt x="1111" y="484"/>
                    </a:cubicBezTo>
                    <a:cubicBezTo>
                      <a:pt x="1122" y="490"/>
                      <a:pt x="1130" y="495"/>
                      <a:pt x="1136" y="500"/>
                    </a:cubicBezTo>
                    <a:cubicBezTo>
                      <a:pt x="1148" y="508"/>
                      <a:pt x="1154" y="512"/>
                      <a:pt x="1169" y="517"/>
                    </a:cubicBezTo>
                    <a:cubicBezTo>
                      <a:pt x="1172" y="517"/>
                      <a:pt x="1178" y="518"/>
                      <a:pt x="1183" y="519"/>
                    </a:cubicBezTo>
                    <a:cubicBezTo>
                      <a:pt x="1201" y="521"/>
                      <a:pt x="1221" y="524"/>
                      <a:pt x="1236" y="536"/>
                    </a:cubicBezTo>
                    <a:cubicBezTo>
                      <a:pt x="1249" y="546"/>
                      <a:pt x="1257" y="562"/>
                      <a:pt x="1265" y="578"/>
                    </a:cubicBezTo>
                    <a:cubicBezTo>
                      <a:pt x="1268" y="584"/>
                      <a:pt x="1272" y="592"/>
                      <a:pt x="1275" y="595"/>
                    </a:cubicBezTo>
                    <a:cubicBezTo>
                      <a:pt x="1277" y="598"/>
                      <a:pt x="1279" y="601"/>
                      <a:pt x="1281" y="604"/>
                    </a:cubicBezTo>
                    <a:cubicBezTo>
                      <a:pt x="1285" y="610"/>
                      <a:pt x="1289" y="615"/>
                      <a:pt x="1294" y="621"/>
                    </a:cubicBezTo>
                    <a:cubicBezTo>
                      <a:pt x="1312" y="642"/>
                      <a:pt x="1325" y="664"/>
                      <a:pt x="1334" y="688"/>
                    </a:cubicBezTo>
                    <a:lnTo>
                      <a:pt x="1335" y="691"/>
                    </a:lnTo>
                    <a:cubicBezTo>
                      <a:pt x="1342" y="713"/>
                      <a:pt x="1343" y="716"/>
                      <a:pt x="1356" y="727"/>
                    </a:cubicBezTo>
                    <a:cubicBezTo>
                      <a:pt x="1357" y="728"/>
                      <a:pt x="1359" y="729"/>
                      <a:pt x="1361" y="731"/>
                    </a:cubicBezTo>
                    <a:cubicBezTo>
                      <a:pt x="1370" y="738"/>
                      <a:pt x="1377" y="744"/>
                      <a:pt x="1381" y="750"/>
                    </a:cubicBezTo>
                    <a:cubicBezTo>
                      <a:pt x="1387" y="759"/>
                      <a:pt x="1389" y="768"/>
                      <a:pt x="1390" y="774"/>
                    </a:cubicBezTo>
                    <a:cubicBezTo>
                      <a:pt x="1394" y="778"/>
                      <a:pt x="1401" y="780"/>
                      <a:pt x="1410" y="784"/>
                    </a:cubicBezTo>
                    <a:cubicBezTo>
                      <a:pt x="1419" y="788"/>
                      <a:pt x="1428" y="792"/>
                      <a:pt x="1438" y="798"/>
                    </a:cubicBezTo>
                    <a:cubicBezTo>
                      <a:pt x="1446" y="802"/>
                      <a:pt x="1455" y="806"/>
                      <a:pt x="1465" y="810"/>
                    </a:cubicBezTo>
                    <a:cubicBezTo>
                      <a:pt x="1479" y="815"/>
                      <a:pt x="1492" y="820"/>
                      <a:pt x="1505" y="828"/>
                    </a:cubicBezTo>
                    <a:cubicBezTo>
                      <a:pt x="1535" y="847"/>
                      <a:pt x="1558" y="879"/>
                      <a:pt x="1573" y="903"/>
                    </a:cubicBezTo>
                    <a:cubicBezTo>
                      <a:pt x="1576" y="907"/>
                      <a:pt x="1581" y="913"/>
                      <a:pt x="1585" y="918"/>
                    </a:cubicBezTo>
                    <a:cubicBezTo>
                      <a:pt x="1593" y="927"/>
                      <a:pt x="1601" y="936"/>
                      <a:pt x="1607" y="947"/>
                    </a:cubicBezTo>
                    <a:cubicBezTo>
                      <a:pt x="1613" y="959"/>
                      <a:pt x="1617" y="967"/>
                      <a:pt x="1619" y="974"/>
                    </a:cubicBezTo>
                    <a:cubicBezTo>
                      <a:pt x="1622" y="982"/>
                      <a:pt x="1623" y="985"/>
                      <a:pt x="1632" y="993"/>
                    </a:cubicBezTo>
                    <a:cubicBezTo>
                      <a:pt x="1676" y="1033"/>
                      <a:pt x="1713" y="1078"/>
                      <a:pt x="1744" y="1116"/>
                    </a:cubicBezTo>
                    <a:cubicBezTo>
                      <a:pt x="1752" y="1126"/>
                      <a:pt x="1762" y="1133"/>
                      <a:pt x="1776" y="1140"/>
                    </a:cubicBezTo>
                    <a:cubicBezTo>
                      <a:pt x="1788" y="1148"/>
                      <a:pt x="1802" y="1156"/>
                      <a:pt x="1815" y="1169"/>
                    </a:cubicBezTo>
                    <a:cubicBezTo>
                      <a:pt x="1829" y="1183"/>
                      <a:pt x="1840" y="1201"/>
                      <a:pt x="1849" y="1216"/>
                    </a:cubicBezTo>
                    <a:cubicBezTo>
                      <a:pt x="1852" y="1221"/>
                      <a:pt x="1855" y="1226"/>
                      <a:pt x="1858" y="1231"/>
                    </a:cubicBezTo>
                    <a:cubicBezTo>
                      <a:pt x="1867" y="1244"/>
                      <a:pt x="1873" y="1256"/>
                      <a:pt x="1879" y="1269"/>
                    </a:cubicBezTo>
                    <a:cubicBezTo>
                      <a:pt x="1891" y="1290"/>
                      <a:pt x="1900" y="1307"/>
                      <a:pt x="1916" y="1318"/>
                    </a:cubicBezTo>
                    <a:cubicBezTo>
                      <a:pt x="1921" y="1321"/>
                      <a:pt x="1926" y="1324"/>
                      <a:pt x="1930" y="1328"/>
                    </a:cubicBezTo>
                    <a:cubicBezTo>
                      <a:pt x="1938" y="1334"/>
                      <a:pt x="1946" y="1339"/>
                      <a:pt x="1953" y="1342"/>
                    </a:cubicBezTo>
                    <a:cubicBezTo>
                      <a:pt x="1957" y="1343"/>
                      <a:pt x="1963" y="1343"/>
                      <a:pt x="1969" y="1344"/>
                    </a:cubicBezTo>
                    <a:cubicBezTo>
                      <a:pt x="1981" y="1345"/>
                      <a:pt x="1996" y="1346"/>
                      <a:pt x="2013" y="1353"/>
                    </a:cubicBezTo>
                    <a:cubicBezTo>
                      <a:pt x="2032" y="1362"/>
                      <a:pt x="2043" y="1375"/>
                      <a:pt x="2051" y="1385"/>
                    </a:cubicBezTo>
                    <a:cubicBezTo>
                      <a:pt x="2055" y="1389"/>
                      <a:pt x="2058" y="1393"/>
                      <a:pt x="2062" y="1396"/>
                    </a:cubicBezTo>
                    <a:cubicBezTo>
                      <a:pt x="2076" y="1406"/>
                      <a:pt x="2098" y="1417"/>
                      <a:pt x="2116" y="1425"/>
                    </a:cubicBezTo>
                    <a:lnTo>
                      <a:pt x="2120" y="1426"/>
                    </a:lnTo>
                    <a:cubicBezTo>
                      <a:pt x="2159" y="1444"/>
                      <a:pt x="2193" y="1459"/>
                      <a:pt x="2234" y="1468"/>
                    </a:cubicBezTo>
                    <a:cubicBezTo>
                      <a:pt x="2240" y="1470"/>
                      <a:pt x="2247" y="1471"/>
                      <a:pt x="2253" y="1473"/>
                    </a:cubicBezTo>
                    <a:cubicBezTo>
                      <a:pt x="2275" y="1478"/>
                      <a:pt x="2298" y="1483"/>
                      <a:pt x="2318" y="1485"/>
                    </a:cubicBezTo>
                    <a:cubicBezTo>
                      <a:pt x="2341" y="1486"/>
                      <a:pt x="2359" y="1483"/>
                      <a:pt x="2385" y="1477"/>
                    </a:cubicBezTo>
                    <a:cubicBezTo>
                      <a:pt x="2442" y="1465"/>
                      <a:pt x="2493" y="1453"/>
                      <a:pt x="2539" y="1440"/>
                    </a:cubicBezTo>
                    <a:cubicBezTo>
                      <a:pt x="2554" y="1436"/>
                      <a:pt x="2569" y="1432"/>
                      <a:pt x="2585" y="1428"/>
                    </a:cubicBezTo>
                    <a:cubicBezTo>
                      <a:pt x="2631" y="1415"/>
                      <a:pt x="2678" y="1402"/>
                      <a:pt x="2723" y="1387"/>
                    </a:cubicBezTo>
                    <a:cubicBezTo>
                      <a:pt x="2756" y="1376"/>
                      <a:pt x="2765" y="1373"/>
                      <a:pt x="2787" y="1354"/>
                    </a:cubicBezTo>
                    <a:cubicBezTo>
                      <a:pt x="2821" y="1325"/>
                      <a:pt x="2859" y="1302"/>
                      <a:pt x="2896" y="1280"/>
                    </a:cubicBezTo>
                    <a:cubicBezTo>
                      <a:pt x="2937" y="1255"/>
                      <a:pt x="2976" y="1232"/>
                      <a:pt x="3009" y="1201"/>
                    </a:cubicBezTo>
                    <a:cubicBezTo>
                      <a:pt x="3012" y="1197"/>
                      <a:pt x="3015" y="1194"/>
                      <a:pt x="3018" y="1192"/>
                    </a:cubicBezTo>
                    <a:cubicBezTo>
                      <a:pt x="3036" y="1173"/>
                      <a:pt x="3050" y="1161"/>
                      <a:pt x="3087" y="1158"/>
                    </a:cubicBezTo>
                    <a:cubicBezTo>
                      <a:pt x="3122" y="1155"/>
                      <a:pt x="3139" y="1152"/>
                      <a:pt x="3166" y="1133"/>
                    </a:cubicBezTo>
                    <a:cubicBezTo>
                      <a:pt x="3185" y="1119"/>
                      <a:pt x="3206" y="1109"/>
                      <a:pt x="3227" y="1099"/>
                    </a:cubicBezTo>
                    <a:cubicBezTo>
                      <a:pt x="3254" y="1085"/>
                      <a:pt x="3279" y="1073"/>
                      <a:pt x="3297" y="1055"/>
                    </a:cubicBezTo>
                    <a:cubicBezTo>
                      <a:pt x="3328" y="1025"/>
                      <a:pt x="3353" y="982"/>
                      <a:pt x="3360" y="946"/>
                    </a:cubicBezTo>
                    <a:cubicBezTo>
                      <a:pt x="3377" y="869"/>
                      <a:pt x="3432" y="810"/>
                      <a:pt x="3512" y="786"/>
                    </a:cubicBezTo>
                    <a:cubicBezTo>
                      <a:pt x="3534" y="779"/>
                      <a:pt x="3555" y="777"/>
                      <a:pt x="3576" y="776"/>
                    </a:cubicBezTo>
                    <a:cubicBezTo>
                      <a:pt x="3591" y="775"/>
                      <a:pt x="3606" y="773"/>
                      <a:pt x="3620" y="770"/>
                    </a:cubicBezTo>
                    <a:cubicBezTo>
                      <a:pt x="3651" y="762"/>
                      <a:pt x="3681" y="748"/>
                      <a:pt x="3713" y="733"/>
                    </a:cubicBezTo>
                    <a:cubicBezTo>
                      <a:pt x="3728" y="726"/>
                      <a:pt x="3743" y="719"/>
                      <a:pt x="3759" y="712"/>
                    </a:cubicBezTo>
                    <a:cubicBezTo>
                      <a:pt x="3780" y="703"/>
                      <a:pt x="3800" y="690"/>
                      <a:pt x="3821" y="677"/>
                    </a:cubicBezTo>
                    <a:cubicBezTo>
                      <a:pt x="3850" y="658"/>
                      <a:pt x="3880" y="638"/>
                      <a:pt x="3916" y="628"/>
                    </a:cubicBezTo>
                    <a:cubicBezTo>
                      <a:pt x="3949" y="618"/>
                      <a:pt x="3981" y="613"/>
                      <a:pt x="4013" y="613"/>
                    </a:cubicBezTo>
                    <a:cubicBezTo>
                      <a:pt x="4014" y="613"/>
                      <a:pt x="4014" y="613"/>
                      <a:pt x="4014" y="613"/>
                    </a:cubicBezTo>
                    <a:cubicBezTo>
                      <a:pt x="4069" y="613"/>
                      <a:pt x="4097" y="632"/>
                      <a:pt x="4134" y="659"/>
                    </a:cubicBezTo>
                    <a:lnTo>
                      <a:pt x="4137" y="661"/>
                    </a:lnTo>
                    <a:cubicBezTo>
                      <a:pt x="4164" y="680"/>
                      <a:pt x="4192" y="693"/>
                      <a:pt x="4229" y="705"/>
                    </a:cubicBezTo>
                    <a:cubicBezTo>
                      <a:pt x="4234" y="707"/>
                      <a:pt x="4238" y="708"/>
                      <a:pt x="4243" y="709"/>
                    </a:cubicBezTo>
                    <a:cubicBezTo>
                      <a:pt x="4257" y="712"/>
                      <a:pt x="4274" y="716"/>
                      <a:pt x="4289" y="730"/>
                    </a:cubicBezTo>
                    <a:cubicBezTo>
                      <a:pt x="4299" y="738"/>
                      <a:pt x="4306" y="746"/>
                      <a:pt x="4314" y="754"/>
                    </a:cubicBezTo>
                    <a:cubicBezTo>
                      <a:pt x="4331" y="772"/>
                      <a:pt x="4345" y="786"/>
                      <a:pt x="4367" y="793"/>
                    </a:cubicBezTo>
                    <a:cubicBezTo>
                      <a:pt x="4376" y="796"/>
                      <a:pt x="4386" y="798"/>
                      <a:pt x="4397" y="799"/>
                    </a:cubicBezTo>
                    <a:cubicBezTo>
                      <a:pt x="4414" y="802"/>
                      <a:pt x="4434" y="804"/>
                      <a:pt x="4454" y="814"/>
                    </a:cubicBezTo>
                    <a:cubicBezTo>
                      <a:pt x="4478" y="825"/>
                      <a:pt x="4499" y="844"/>
                      <a:pt x="4518" y="863"/>
                    </a:cubicBezTo>
                    <a:cubicBezTo>
                      <a:pt x="4530" y="875"/>
                      <a:pt x="4542" y="888"/>
                      <a:pt x="4553" y="901"/>
                    </a:cubicBezTo>
                    <a:cubicBezTo>
                      <a:pt x="4573" y="925"/>
                      <a:pt x="4594" y="950"/>
                      <a:pt x="4617" y="961"/>
                    </a:cubicBezTo>
                    <a:cubicBezTo>
                      <a:pt x="4652" y="979"/>
                      <a:pt x="4678" y="978"/>
                      <a:pt x="4712" y="958"/>
                    </a:cubicBezTo>
                    <a:lnTo>
                      <a:pt x="4716" y="955"/>
                    </a:lnTo>
                    <a:cubicBezTo>
                      <a:pt x="4785" y="915"/>
                      <a:pt x="4857" y="873"/>
                      <a:pt x="4911" y="819"/>
                    </a:cubicBezTo>
                    <a:cubicBezTo>
                      <a:pt x="4932" y="797"/>
                      <a:pt x="4952" y="773"/>
                      <a:pt x="4970" y="750"/>
                    </a:cubicBezTo>
                    <a:cubicBezTo>
                      <a:pt x="5009" y="701"/>
                      <a:pt x="5050" y="651"/>
                      <a:pt x="5114" y="617"/>
                    </a:cubicBezTo>
                    <a:cubicBezTo>
                      <a:pt x="5126" y="610"/>
                      <a:pt x="5142" y="598"/>
                      <a:pt x="5157" y="586"/>
                    </a:cubicBezTo>
                    <a:cubicBezTo>
                      <a:pt x="5198" y="554"/>
                      <a:pt x="5249" y="514"/>
                      <a:pt x="5308" y="526"/>
                    </a:cubicBezTo>
                    <a:cubicBezTo>
                      <a:pt x="5328" y="530"/>
                      <a:pt x="5343" y="539"/>
                      <a:pt x="5356" y="547"/>
                    </a:cubicBezTo>
                    <a:cubicBezTo>
                      <a:pt x="5369" y="555"/>
                      <a:pt x="5377" y="559"/>
                      <a:pt x="5385" y="560"/>
                    </a:cubicBezTo>
                    <a:cubicBezTo>
                      <a:pt x="5391" y="560"/>
                      <a:pt x="5393" y="560"/>
                      <a:pt x="5404" y="554"/>
                    </a:cubicBezTo>
                    <a:lnTo>
                      <a:pt x="5409" y="552"/>
                    </a:lnTo>
                    <a:cubicBezTo>
                      <a:pt x="5448" y="533"/>
                      <a:pt x="5486" y="507"/>
                      <a:pt x="5523" y="481"/>
                    </a:cubicBezTo>
                    <a:cubicBezTo>
                      <a:pt x="5537" y="471"/>
                      <a:pt x="5552" y="461"/>
                      <a:pt x="5567" y="451"/>
                    </a:cubicBezTo>
                    <a:cubicBezTo>
                      <a:pt x="5579" y="444"/>
                      <a:pt x="5590" y="436"/>
                      <a:pt x="5601" y="428"/>
                    </a:cubicBezTo>
                    <a:cubicBezTo>
                      <a:pt x="5634" y="406"/>
                      <a:pt x="5668" y="383"/>
                      <a:pt x="5705" y="363"/>
                    </a:cubicBezTo>
                    <a:cubicBezTo>
                      <a:pt x="5711" y="360"/>
                      <a:pt x="5717" y="357"/>
                      <a:pt x="5722" y="354"/>
                    </a:cubicBezTo>
                    <a:cubicBezTo>
                      <a:pt x="5762" y="333"/>
                      <a:pt x="5800" y="313"/>
                      <a:pt x="5834" y="284"/>
                    </a:cubicBezTo>
                    <a:cubicBezTo>
                      <a:pt x="5939" y="197"/>
                      <a:pt x="6066" y="101"/>
                      <a:pt x="6204" y="45"/>
                    </a:cubicBezTo>
                    <a:cubicBezTo>
                      <a:pt x="6267" y="19"/>
                      <a:pt x="6341" y="5"/>
                      <a:pt x="6430" y="2"/>
                    </a:cubicBezTo>
                    <a:lnTo>
                      <a:pt x="6443" y="1"/>
                    </a:lnTo>
                    <a:cubicBezTo>
                      <a:pt x="6511" y="-1"/>
                      <a:pt x="6595" y="-5"/>
                      <a:pt x="6654" y="54"/>
                    </a:cubicBezTo>
                    <a:cubicBezTo>
                      <a:pt x="6686" y="84"/>
                      <a:pt x="6712" y="119"/>
                      <a:pt x="6738" y="152"/>
                    </a:cubicBezTo>
                    <a:cubicBezTo>
                      <a:pt x="6764" y="185"/>
                      <a:pt x="6789" y="217"/>
                      <a:pt x="6817" y="245"/>
                    </a:cubicBezTo>
                    <a:cubicBezTo>
                      <a:pt x="6828" y="255"/>
                      <a:pt x="6838" y="259"/>
                      <a:pt x="6861" y="253"/>
                    </a:cubicBezTo>
                    <a:cubicBezTo>
                      <a:pt x="6866" y="252"/>
                      <a:pt x="6873" y="248"/>
                      <a:pt x="6879" y="245"/>
                    </a:cubicBezTo>
                    <a:cubicBezTo>
                      <a:pt x="6888" y="241"/>
                      <a:pt x="6898" y="236"/>
                      <a:pt x="6909" y="233"/>
                    </a:cubicBezTo>
                    <a:cubicBezTo>
                      <a:pt x="6920" y="230"/>
                      <a:pt x="6930" y="228"/>
                      <a:pt x="6939" y="226"/>
                    </a:cubicBezTo>
                    <a:cubicBezTo>
                      <a:pt x="6947" y="225"/>
                      <a:pt x="6953" y="224"/>
                      <a:pt x="6960" y="222"/>
                    </a:cubicBezTo>
                    <a:cubicBezTo>
                      <a:pt x="6965" y="221"/>
                      <a:pt x="6973" y="218"/>
                      <a:pt x="6981" y="216"/>
                    </a:cubicBezTo>
                    <a:cubicBezTo>
                      <a:pt x="7036" y="199"/>
                      <a:pt x="7118" y="174"/>
                      <a:pt x="7165" y="220"/>
                    </a:cubicBezTo>
                    <a:lnTo>
                      <a:pt x="7115" y="271"/>
                    </a:lnTo>
                    <a:cubicBezTo>
                      <a:pt x="7098" y="254"/>
                      <a:pt x="7028" y="276"/>
                      <a:pt x="7001" y="284"/>
                    </a:cubicBezTo>
                    <a:cubicBezTo>
                      <a:pt x="6993" y="286"/>
                      <a:pt x="6985" y="289"/>
                      <a:pt x="6978" y="291"/>
                    </a:cubicBezTo>
                    <a:cubicBezTo>
                      <a:pt x="6969" y="293"/>
                      <a:pt x="6961" y="295"/>
                      <a:pt x="6952" y="296"/>
                    </a:cubicBezTo>
                    <a:cubicBezTo>
                      <a:pt x="6944" y="298"/>
                      <a:pt x="6936" y="299"/>
                      <a:pt x="6929" y="301"/>
                    </a:cubicBezTo>
                    <a:cubicBezTo>
                      <a:pt x="6923" y="303"/>
                      <a:pt x="6917" y="306"/>
                      <a:pt x="6910" y="309"/>
                    </a:cubicBezTo>
                    <a:cubicBezTo>
                      <a:pt x="6901" y="313"/>
                      <a:pt x="6891" y="318"/>
                      <a:pt x="6880" y="321"/>
                    </a:cubicBezTo>
                    <a:cubicBezTo>
                      <a:pt x="6836" y="334"/>
                      <a:pt x="6799" y="325"/>
                      <a:pt x="6768" y="296"/>
                    </a:cubicBezTo>
                    <a:cubicBezTo>
                      <a:pt x="6736" y="265"/>
                      <a:pt x="6709" y="229"/>
                      <a:pt x="6682" y="195"/>
                    </a:cubicBezTo>
                    <a:cubicBezTo>
                      <a:pt x="6657" y="163"/>
                      <a:pt x="6632" y="132"/>
                      <a:pt x="6605" y="105"/>
                    </a:cubicBezTo>
                    <a:cubicBezTo>
                      <a:pt x="6567" y="68"/>
                      <a:pt x="6505" y="70"/>
                      <a:pt x="6446" y="72"/>
                    </a:cubicBezTo>
                    <a:lnTo>
                      <a:pt x="6433" y="73"/>
                    </a:lnTo>
                    <a:cubicBezTo>
                      <a:pt x="6352" y="76"/>
                      <a:pt x="6286" y="88"/>
                      <a:pt x="6231" y="110"/>
                    </a:cubicBezTo>
                    <a:cubicBezTo>
                      <a:pt x="6101" y="163"/>
                      <a:pt x="5980" y="256"/>
                      <a:pt x="5879" y="339"/>
                    </a:cubicBezTo>
                    <a:cubicBezTo>
                      <a:pt x="5839" y="372"/>
                      <a:pt x="5799" y="393"/>
                      <a:pt x="5756" y="416"/>
                    </a:cubicBezTo>
                    <a:cubicBezTo>
                      <a:pt x="5750" y="419"/>
                      <a:pt x="5744" y="423"/>
                      <a:pt x="5738" y="426"/>
                    </a:cubicBezTo>
                    <a:cubicBezTo>
                      <a:pt x="5705" y="444"/>
                      <a:pt x="5673" y="466"/>
                      <a:pt x="5641" y="487"/>
                    </a:cubicBezTo>
                    <a:cubicBezTo>
                      <a:pt x="5629" y="495"/>
                      <a:pt x="5618" y="503"/>
                      <a:pt x="5606" y="510"/>
                    </a:cubicBezTo>
                    <a:cubicBezTo>
                      <a:pt x="5592" y="520"/>
                      <a:pt x="5578" y="529"/>
                      <a:pt x="5563" y="540"/>
                    </a:cubicBezTo>
                    <a:cubicBezTo>
                      <a:pt x="5524" y="567"/>
                      <a:pt x="5483" y="595"/>
                      <a:pt x="5439" y="616"/>
                    </a:cubicBezTo>
                    <a:lnTo>
                      <a:pt x="5435" y="618"/>
                    </a:lnTo>
                    <a:cubicBezTo>
                      <a:pt x="5420" y="625"/>
                      <a:pt x="5406" y="632"/>
                      <a:pt x="5381" y="631"/>
                    </a:cubicBezTo>
                    <a:cubicBezTo>
                      <a:pt x="5354" y="629"/>
                      <a:pt x="5335" y="617"/>
                      <a:pt x="5319" y="607"/>
                    </a:cubicBezTo>
                    <a:cubicBezTo>
                      <a:pt x="5310" y="602"/>
                      <a:pt x="5302" y="597"/>
                      <a:pt x="5294" y="595"/>
                    </a:cubicBezTo>
                    <a:cubicBezTo>
                      <a:pt x="5267" y="590"/>
                      <a:pt x="5234" y="616"/>
                      <a:pt x="5201" y="642"/>
                    </a:cubicBezTo>
                    <a:cubicBezTo>
                      <a:pt x="5183" y="656"/>
                      <a:pt x="5165" y="670"/>
                      <a:pt x="5147" y="679"/>
                    </a:cubicBezTo>
                    <a:cubicBezTo>
                      <a:pt x="5096" y="707"/>
                      <a:pt x="5062" y="750"/>
                      <a:pt x="5025" y="795"/>
                    </a:cubicBezTo>
                    <a:cubicBezTo>
                      <a:pt x="5006" y="819"/>
                      <a:pt x="4985" y="845"/>
                      <a:pt x="4961" y="869"/>
                    </a:cubicBezTo>
                    <a:cubicBezTo>
                      <a:pt x="4900" y="930"/>
                      <a:pt x="4825" y="974"/>
                      <a:pt x="4752" y="1016"/>
                    </a:cubicBezTo>
                    <a:lnTo>
                      <a:pt x="4748" y="1019"/>
                    </a:lnTo>
                    <a:cubicBezTo>
                      <a:pt x="4693" y="1051"/>
                      <a:pt x="4641" y="1053"/>
                      <a:pt x="4585" y="1025"/>
                    </a:cubicBezTo>
                    <a:cubicBezTo>
                      <a:pt x="4550" y="1007"/>
                      <a:pt x="4523" y="975"/>
                      <a:pt x="4499" y="947"/>
                    </a:cubicBezTo>
                    <a:cubicBezTo>
                      <a:pt x="4488" y="935"/>
                      <a:pt x="4478" y="923"/>
                      <a:pt x="4468" y="914"/>
                    </a:cubicBezTo>
                    <a:cubicBezTo>
                      <a:pt x="4457" y="902"/>
                      <a:pt x="4439" y="885"/>
                      <a:pt x="4424" y="878"/>
                    </a:cubicBezTo>
                    <a:cubicBezTo>
                      <a:pt x="4413" y="873"/>
                      <a:pt x="4401" y="872"/>
                      <a:pt x="4388" y="870"/>
                    </a:cubicBezTo>
                    <a:cubicBezTo>
                      <a:pt x="4374" y="868"/>
                      <a:pt x="4360" y="866"/>
                      <a:pt x="4344" y="861"/>
                    </a:cubicBezTo>
                    <a:cubicBezTo>
                      <a:pt x="4306" y="847"/>
                      <a:pt x="4283" y="824"/>
                      <a:pt x="4263" y="804"/>
                    </a:cubicBezTo>
                    <a:cubicBezTo>
                      <a:pt x="4256" y="796"/>
                      <a:pt x="4249" y="790"/>
                      <a:pt x="4242" y="783"/>
                    </a:cubicBezTo>
                    <a:cubicBezTo>
                      <a:pt x="4240" y="781"/>
                      <a:pt x="4236" y="780"/>
                      <a:pt x="4227" y="778"/>
                    </a:cubicBezTo>
                    <a:cubicBezTo>
                      <a:pt x="4221" y="777"/>
                      <a:pt x="4215" y="775"/>
                      <a:pt x="4208" y="773"/>
                    </a:cubicBezTo>
                    <a:cubicBezTo>
                      <a:pt x="4163" y="759"/>
                      <a:pt x="4129" y="742"/>
                      <a:pt x="4096" y="719"/>
                    </a:cubicBezTo>
                    <a:lnTo>
                      <a:pt x="4093" y="717"/>
                    </a:lnTo>
                    <a:cubicBezTo>
                      <a:pt x="4059" y="693"/>
                      <a:pt x="4046" y="684"/>
                      <a:pt x="4013" y="684"/>
                    </a:cubicBezTo>
                    <a:cubicBezTo>
                      <a:pt x="3988" y="684"/>
                      <a:pt x="3963" y="688"/>
                      <a:pt x="3936" y="696"/>
                    </a:cubicBezTo>
                    <a:cubicBezTo>
                      <a:pt x="3910" y="703"/>
                      <a:pt x="3886" y="719"/>
                      <a:pt x="3859" y="736"/>
                    </a:cubicBezTo>
                    <a:cubicBezTo>
                      <a:pt x="3837" y="751"/>
                      <a:pt x="3813" y="766"/>
                      <a:pt x="3787" y="777"/>
                    </a:cubicBezTo>
                    <a:cubicBezTo>
                      <a:pt x="3772" y="783"/>
                      <a:pt x="3758" y="790"/>
                      <a:pt x="3743" y="797"/>
                    </a:cubicBezTo>
                    <a:cubicBezTo>
                      <a:pt x="3709" y="813"/>
                      <a:pt x="3675" y="829"/>
                      <a:pt x="3637" y="839"/>
                    </a:cubicBezTo>
                    <a:cubicBezTo>
                      <a:pt x="3618" y="844"/>
                      <a:pt x="3599" y="845"/>
                      <a:pt x="3581" y="846"/>
                    </a:cubicBezTo>
                    <a:cubicBezTo>
                      <a:pt x="3564" y="848"/>
                      <a:pt x="3547" y="849"/>
                      <a:pt x="3533" y="853"/>
                    </a:cubicBezTo>
                    <a:cubicBezTo>
                      <a:pt x="3478" y="870"/>
                      <a:pt x="3441" y="909"/>
                      <a:pt x="3430" y="961"/>
                    </a:cubicBezTo>
                    <a:cubicBezTo>
                      <a:pt x="3419" y="1011"/>
                      <a:pt x="3388" y="1065"/>
                      <a:pt x="3347" y="1105"/>
                    </a:cubicBezTo>
                    <a:cubicBezTo>
                      <a:pt x="3321" y="1131"/>
                      <a:pt x="3289" y="1147"/>
                      <a:pt x="3258" y="1162"/>
                    </a:cubicBezTo>
                    <a:cubicBezTo>
                      <a:pt x="3239" y="1171"/>
                      <a:pt x="3221" y="1180"/>
                      <a:pt x="3206" y="1191"/>
                    </a:cubicBezTo>
                    <a:cubicBezTo>
                      <a:pt x="3164" y="1220"/>
                      <a:pt x="3133" y="1225"/>
                      <a:pt x="3093" y="1229"/>
                    </a:cubicBezTo>
                    <a:cubicBezTo>
                      <a:pt x="3080" y="1230"/>
                      <a:pt x="3080" y="1230"/>
                      <a:pt x="3068" y="1242"/>
                    </a:cubicBezTo>
                    <a:cubicBezTo>
                      <a:pt x="3065" y="1245"/>
                      <a:pt x="3061" y="1248"/>
                      <a:pt x="3057" y="1252"/>
                    </a:cubicBezTo>
                    <a:cubicBezTo>
                      <a:pt x="3019" y="1287"/>
                      <a:pt x="2975" y="1314"/>
                      <a:pt x="2933" y="1340"/>
                    </a:cubicBezTo>
                    <a:cubicBezTo>
                      <a:pt x="2897" y="1362"/>
                      <a:pt x="2863" y="1382"/>
                      <a:pt x="2834" y="1408"/>
                    </a:cubicBezTo>
                    <a:cubicBezTo>
                      <a:pt x="2801" y="1436"/>
                      <a:pt x="2781" y="1443"/>
                      <a:pt x="2746" y="1455"/>
                    </a:cubicBezTo>
                    <a:cubicBezTo>
                      <a:pt x="2699" y="1470"/>
                      <a:pt x="2650" y="1484"/>
                      <a:pt x="2603" y="1496"/>
                    </a:cubicBezTo>
                    <a:cubicBezTo>
                      <a:pt x="2588" y="1500"/>
                      <a:pt x="2573" y="1505"/>
                      <a:pt x="2558" y="1509"/>
                    </a:cubicBezTo>
                    <a:cubicBezTo>
                      <a:pt x="2511" y="1522"/>
                      <a:pt x="2458" y="1535"/>
                      <a:pt x="2400" y="1547"/>
                    </a:cubicBezTo>
                    <a:cubicBezTo>
                      <a:pt x="2376" y="1552"/>
                      <a:pt x="2354" y="1556"/>
                      <a:pt x="2330" y="1556"/>
                    </a:cubicBezTo>
                    <a:moveTo>
                      <a:pt x="1195" y="593"/>
                    </a:moveTo>
                    <a:lnTo>
                      <a:pt x="1195" y="593"/>
                    </a:lnTo>
                    <a:moveTo>
                      <a:pt x="1191" y="590"/>
                    </a:moveTo>
                    <a:lnTo>
                      <a:pt x="1191" y="59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8" name="Google Shape;1638;p37"/>
              <p:cNvSpPr/>
              <p:nvPr/>
            </p:nvSpPr>
            <p:spPr>
              <a:xfrm>
                <a:off x="5497640" y="1058607"/>
                <a:ext cx="49012" cy="260434"/>
              </a:xfrm>
              <a:custGeom>
                <a:rect b="b" l="l" r="r" t="t"/>
                <a:pathLst>
                  <a:path extrusionOk="0" h="813" w="153">
                    <a:moveTo>
                      <a:pt x="0" y="0"/>
                    </a:moveTo>
                    <a:lnTo>
                      <a:pt x="153" y="0"/>
                    </a:lnTo>
                    <a:lnTo>
                      <a:pt x="153" y="813"/>
                    </a:lnTo>
                    <a:lnTo>
                      <a:pt x="0" y="813"/>
                    </a:lnTo>
                    <a:lnTo>
                      <a:pt x="0"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9" name="Google Shape;1639;p37"/>
              <p:cNvSpPr/>
              <p:nvPr/>
            </p:nvSpPr>
            <p:spPr>
              <a:xfrm>
                <a:off x="5581568" y="1218456"/>
                <a:ext cx="49012" cy="260434"/>
              </a:xfrm>
              <a:custGeom>
                <a:rect b="b" l="l" r="r" t="t"/>
                <a:pathLst>
                  <a:path extrusionOk="0" h="813" w="153">
                    <a:moveTo>
                      <a:pt x="0" y="0"/>
                    </a:moveTo>
                    <a:lnTo>
                      <a:pt x="153" y="0"/>
                    </a:lnTo>
                    <a:lnTo>
                      <a:pt x="153" y="813"/>
                    </a:lnTo>
                    <a:lnTo>
                      <a:pt x="0" y="813"/>
                    </a:lnTo>
                    <a:lnTo>
                      <a:pt x="0"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0" name="Google Shape;1640;p37"/>
              <p:cNvSpPr/>
              <p:nvPr/>
            </p:nvSpPr>
            <p:spPr>
              <a:xfrm>
                <a:off x="5665496" y="1325448"/>
                <a:ext cx="48691" cy="260434"/>
              </a:xfrm>
              <a:custGeom>
                <a:rect b="b" l="l" r="r" t="t"/>
                <a:pathLst>
                  <a:path extrusionOk="0" h="813" w="152">
                    <a:moveTo>
                      <a:pt x="0" y="0"/>
                    </a:moveTo>
                    <a:lnTo>
                      <a:pt x="152" y="0"/>
                    </a:lnTo>
                    <a:lnTo>
                      <a:pt x="152" y="813"/>
                    </a:lnTo>
                    <a:lnTo>
                      <a:pt x="0" y="813"/>
                    </a:lnTo>
                    <a:lnTo>
                      <a:pt x="0"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1" name="Google Shape;1641;p37"/>
              <p:cNvSpPr/>
              <p:nvPr/>
            </p:nvSpPr>
            <p:spPr>
              <a:xfrm>
                <a:off x="7128155" y="595400"/>
                <a:ext cx="669505" cy="669185"/>
              </a:xfrm>
              <a:custGeom>
                <a:rect b="b" l="l" r="r" t="t"/>
                <a:pathLst>
                  <a:path extrusionOk="0" h="2089" w="2090">
                    <a:moveTo>
                      <a:pt x="1784" y="306"/>
                    </a:moveTo>
                    <a:cubicBezTo>
                      <a:pt x="1914" y="436"/>
                      <a:pt x="2007" y="597"/>
                      <a:pt x="2055" y="774"/>
                    </a:cubicBezTo>
                    <a:cubicBezTo>
                      <a:pt x="2102" y="951"/>
                      <a:pt x="2102" y="1138"/>
                      <a:pt x="2055" y="1315"/>
                    </a:cubicBezTo>
                    <a:cubicBezTo>
                      <a:pt x="2007" y="1492"/>
                      <a:pt x="1913" y="1654"/>
                      <a:pt x="1784" y="1784"/>
                    </a:cubicBezTo>
                    <a:cubicBezTo>
                      <a:pt x="1654" y="1913"/>
                      <a:pt x="1493" y="2007"/>
                      <a:pt x="1316" y="2054"/>
                    </a:cubicBezTo>
                    <a:cubicBezTo>
                      <a:pt x="1139" y="2101"/>
                      <a:pt x="952" y="2101"/>
                      <a:pt x="775" y="2054"/>
                    </a:cubicBezTo>
                    <a:cubicBezTo>
                      <a:pt x="598" y="2007"/>
                      <a:pt x="436" y="1913"/>
                      <a:pt x="307" y="1784"/>
                    </a:cubicBezTo>
                    <a:cubicBezTo>
                      <a:pt x="177" y="1654"/>
                      <a:pt x="84" y="1492"/>
                      <a:pt x="36" y="1315"/>
                    </a:cubicBezTo>
                    <a:cubicBezTo>
                      <a:pt x="-11" y="1138"/>
                      <a:pt x="-11" y="951"/>
                      <a:pt x="36" y="774"/>
                    </a:cubicBezTo>
                    <a:cubicBezTo>
                      <a:pt x="84" y="597"/>
                      <a:pt x="177" y="436"/>
                      <a:pt x="307" y="306"/>
                    </a:cubicBezTo>
                    <a:cubicBezTo>
                      <a:pt x="436" y="176"/>
                      <a:pt x="598" y="83"/>
                      <a:pt x="775" y="35"/>
                    </a:cubicBezTo>
                    <a:cubicBezTo>
                      <a:pt x="952" y="-12"/>
                      <a:pt x="1139" y="-12"/>
                      <a:pt x="1316" y="35"/>
                    </a:cubicBezTo>
                    <a:cubicBezTo>
                      <a:pt x="1493" y="83"/>
                      <a:pt x="1655" y="176"/>
                      <a:pt x="1784" y="30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2" name="Google Shape;1642;p37"/>
              <p:cNvSpPr/>
              <p:nvPr/>
            </p:nvSpPr>
            <p:spPr>
              <a:xfrm>
                <a:off x="7148977" y="616222"/>
                <a:ext cx="628182" cy="627861"/>
              </a:xfrm>
              <a:custGeom>
                <a:rect b="b" l="l" r="r" t="t"/>
                <a:pathLst>
                  <a:path extrusionOk="0" h="1960" w="1961">
                    <a:moveTo>
                      <a:pt x="981" y="0"/>
                    </a:moveTo>
                    <a:cubicBezTo>
                      <a:pt x="440" y="0"/>
                      <a:pt x="0" y="439"/>
                      <a:pt x="0" y="980"/>
                    </a:cubicBezTo>
                    <a:cubicBezTo>
                      <a:pt x="0" y="1520"/>
                      <a:pt x="440" y="1960"/>
                      <a:pt x="981" y="1960"/>
                    </a:cubicBezTo>
                    <a:cubicBezTo>
                      <a:pt x="1521" y="1960"/>
                      <a:pt x="1961" y="1520"/>
                      <a:pt x="1961" y="980"/>
                    </a:cubicBezTo>
                    <a:cubicBezTo>
                      <a:pt x="1961" y="439"/>
                      <a:pt x="1521" y="0"/>
                      <a:pt x="981" y="0"/>
                    </a:cubicBezTo>
                    <a:moveTo>
                      <a:pt x="1890" y="965"/>
                    </a:moveTo>
                    <a:lnTo>
                      <a:pt x="1438" y="965"/>
                    </a:lnTo>
                    <a:cubicBezTo>
                      <a:pt x="1437" y="786"/>
                      <a:pt x="1414" y="621"/>
                      <a:pt x="1376" y="479"/>
                    </a:cubicBezTo>
                    <a:cubicBezTo>
                      <a:pt x="1462" y="441"/>
                      <a:pt x="1542" y="391"/>
                      <a:pt x="1615" y="329"/>
                    </a:cubicBezTo>
                    <a:cubicBezTo>
                      <a:pt x="1781" y="491"/>
                      <a:pt x="1886" y="716"/>
                      <a:pt x="1890" y="965"/>
                    </a:cubicBezTo>
                    <a:moveTo>
                      <a:pt x="1002" y="72"/>
                    </a:moveTo>
                    <a:cubicBezTo>
                      <a:pt x="1118" y="88"/>
                      <a:pt x="1221" y="229"/>
                      <a:pt x="1288" y="437"/>
                    </a:cubicBezTo>
                    <a:cubicBezTo>
                      <a:pt x="1197" y="470"/>
                      <a:pt x="1101" y="488"/>
                      <a:pt x="1002" y="491"/>
                    </a:cubicBezTo>
                    <a:lnTo>
                      <a:pt x="1002" y="72"/>
                    </a:lnTo>
                    <a:moveTo>
                      <a:pt x="931" y="78"/>
                    </a:moveTo>
                    <a:lnTo>
                      <a:pt x="931" y="490"/>
                    </a:lnTo>
                    <a:cubicBezTo>
                      <a:pt x="842" y="485"/>
                      <a:pt x="755" y="467"/>
                      <a:pt x="673" y="437"/>
                    </a:cubicBezTo>
                    <a:cubicBezTo>
                      <a:pt x="734" y="246"/>
                      <a:pt x="827" y="111"/>
                      <a:pt x="931" y="78"/>
                    </a:cubicBezTo>
                    <a:moveTo>
                      <a:pt x="931" y="561"/>
                    </a:moveTo>
                    <a:lnTo>
                      <a:pt x="931" y="965"/>
                    </a:lnTo>
                    <a:lnTo>
                      <a:pt x="594" y="965"/>
                    </a:lnTo>
                    <a:cubicBezTo>
                      <a:pt x="595" y="798"/>
                      <a:pt x="617" y="641"/>
                      <a:pt x="653" y="506"/>
                    </a:cubicBezTo>
                    <a:cubicBezTo>
                      <a:pt x="742" y="537"/>
                      <a:pt x="835" y="556"/>
                      <a:pt x="931" y="561"/>
                    </a:cubicBezTo>
                    <a:moveTo>
                      <a:pt x="931" y="1036"/>
                    </a:moveTo>
                    <a:lnTo>
                      <a:pt x="931" y="1468"/>
                    </a:lnTo>
                    <a:cubicBezTo>
                      <a:pt x="842" y="1472"/>
                      <a:pt x="755" y="1489"/>
                      <a:pt x="671" y="1517"/>
                    </a:cubicBezTo>
                    <a:cubicBezTo>
                      <a:pt x="627" y="1380"/>
                      <a:pt x="600" y="1214"/>
                      <a:pt x="595" y="1036"/>
                    </a:cubicBezTo>
                    <a:lnTo>
                      <a:pt x="931" y="1036"/>
                    </a:lnTo>
                    <a:moveTo>
                      <a:pt x="931" y="1539"/>
                    </a:moveTo>
                    <a:lnTo>
                      <a:pt x="931" y="1881"/>
                    </a:lnTo>
                    <a:cubicBezTo>
                      <a:pt x="839" y="1852"/>
                      <a:pt x="755" y="1742"/>
                      <a:pt x="694" y="1583"/>
                    </a:cubicBezTo>
                    <a:cubicBezTo>
                      <a:pt x="770" y="1558"/>
                      <a:pt x="850" y="1543"/>
                      <a:pt x="931" y="1539"/>
                    </a:cubicBezTo>
                    <a:moveTo>
                      <a:pt x="1002" y="1887"/>
                    </a:moveTo>
                    <a:lnTo>
                      <a:pt x="1002" y="1538"/>
                    </a:lnTo>
                    <a:cubicBezTo>
                      <a:pt x="1093" y="1540"/>
                      <a:pt x="1182" y="1556"/>
                      <a:pt x="1267" y="1584"/>
                    </a:cubicBezTo>
                    <a:cubicBezTo>
                      <a:pt x="1200" y="1758"/>
                      <a:pt x="1106" y="1873"/>
                      <a:pt x="1002" y="1887"/>
                    </a:cubicBezTo>
                    <a:moveTo>
                      <a:pt x="1002" y="1467"/>
                    </a:moveTo>
                    <a:lnTo>
                      <a:pt x="1002" y="1036"/>
                    </a:lnTo>
                    <a:lnTo>
                      <a:pt x="1366" y="1036"/>
                    </a:lnTo>
                    <a:cubicBezTo>
                      <a:pt x="1362" y="1214"/>
                      <a:pt x="1334" y="1380"/>
                      <a:pt x="1290" y="1517"/>
                    </a:cubicBezTo>
                    <a:cubicBezTo>
                      <a:pt x="1198" y="1486"/>
                      <a:pt x="1101" y="1469"/>
                      <a:pt x="1002" y="1467"/>
                    </a:cubicBezTo>
                    <a:moveTo>
                      <a:pt x="1002" y="965"/>
                    </a:moveTo>
                    <a:lnTo>
                      <a:pt x="1002" y="562"/>
                    </a:lnTo>
                    <a:cubicBezTo>
                      <a:pt x="1108" y="559"/>
                      <a:pt x="1211" y="540"/>
                      <a:pt x="1308" y="505"/>
                    </a:cubicBezTo>
                    <a:cubicBezTo>
                      <a:pt x="1344" y="641"/>
                      <a:pt x="1366" y="798"/>
                      <a:pt x="1367" y="965"/>
                    </a:cubicBezTo>
                    <a:lnTo>
                      <a:pt x="1002" y="965"/>
                    </a:lnTo>
                    <a:moveTo>
                      <a:pt x="1562" y="281"/>
                    </a:moveTo>
                    <a:cubicBezTo>
                      <a:pt x="1498" y="333"/>
                      <a:pt x="1429" y="377"/>
                      <a:pt x="1355" y="410"/>
                    </a:cubicBezTo>
                    <a:cubicBezTo>
                      <a:pt x="1310" y="274"/>
                      <a:pt x="1250" y="164"/>
                      <a:pt x="1178" y="92"/>
                    </a:cubicBezTo>
                    <a:cubicBezTo>
                      <a:pt x="1321" y="124"/>
                      <a:pt x="1452" y="190"/>
                      <a:pt x="1562" y="281"/>
                    </a:cubicBezTo>
                    <a:moveTo>
                      <a:pt x="606" y="410"/>
                    </a:moveTo>
                    <a:cubicBezTo>
                      <a:pt x="532" y="377"/>
                      <a:pt x="463" y="334"/>
                      <a:pt x="399" y="281"/>
                    </a:cubicBezTo>
                    <a:cubicBezTo>
                      <a:pt x="509" y="190"/>
                      <a:pt x="640" y="124"/>
                      <a:pt x="783" y="92"/>
                    </a:cubicBezTo>
                    <a:cubicBezTo>
                      <a:pt x="712" y="164"/>
                      <a:pt x="651" y="274"/>
                      <a:pt x="606" y="410"/>
                    </a:cubicBezTo>
                    <a:moveTo>
                      <a:pt x="346" y="329"/>
                    </a:moveTo>
                    <a:cubicBezTo>
                      <a:pt x="419" y="391"/>
                      <a:pt x="499" y="441"/>
                      <a:pt x="585" y="479"/>
                    </a:cubicBezTo>
                    <a:cubicBezTo>
                      <a:pt x="547" y="621"/>
                      <a:pt x="524" y="786"/>
                      <a:pt x="523" y="965"/>
                    </a:cubicBezTo>
                    <a:lnTo>
                      <a:pt x="72" y="965"/>
                    </a:lnTo>
                    <a:cubicBezTo>
                      <a:pt x="76" y="716"/>
                      <a:pt x="180" y="491"/>
                      <a:pt x="346" y="329"/>
                    </a:cubicBezTo>
                    <a:moveTo>
                      <a:pt x="73" y="1036"/>
                    </a:moveTo>
                    <a:lnTo>
                      <a:pt x="524" y="1036"/>
                    </a:lnTo>
                    <a:cubicBezTo>
                      <a:pt x="528" y="1225"/>
                      <a:pt x="557" y="1398"/>
                      <a:pt x="604" y="1542"/>
                    </a:cubicBezTo>
                    <a:cubicBezTo>
                      <a:pt x="526" y="1574"/>
                      <a:pt x="453" y="1616"/>
                      <a:pt x="386" y="1667"/>
                    </a:cubicBezTo>
                    <a:cubicBezTo>
                      <a:pt x="207" y="1512"/>
                      <a:pt x="89" y="1288"/>
                      <a:pt x="73" y="1036"/>
                    </a:cubicBezTo>
                    <a:moveTo>
                      <a:pt x="444" y="1713"/>
                    </a:moveTo>
                    <a:cubicBezTo>
                      <a:pt x="501" y="1671"/>
                      <a:pt x="563" y="1636"/>
                      <a:pt x="627" y="1608"/>
                    </a:cubicBezTo>
                    <a:cubicBezTo>
                      <a:pt x="669" y="1718"/>
                      <a:pt x="722" y="1806"/>
                      <a:pt x="783" y="1867"/>
                    </a:cubicBezTo>
                    <a:cubicBezTo>
                      <a:pt x="659" y="1839"/>
                      <a:pt x="543" y="1786"/>
                      <a:pt x="444" y="1713"/>
                    </a:cubicBezTo>
                    <a:moveTo>
                      <a:pt x="1334" y="1609"/>
                    </a:moveTo>
                    <a:cubicBezTo>
                      <a:pt x="1399" y="1636"/>
                      <a:pt x="1460" y="1671"/>
                      <a:pt x="1517" y="1713"/>
                    </a:cubicBezTo>
                    <a:cubicBezTo>
                      <a:pt x="1418" y="1786"/>
                      <a:pt x="1303" y="1839"/>
                      <a:pt x="1178" y="1867"/>
                    </a:cubicBezTo>
                    <a:cubicBezTo>
                      <a:pt x="1239" y="1806"/>
                      <a:pt x="1292" y="1718"/>
                      <a:pt x="1334" y="1609"/>
                    </a:cubicBezTo>
                    <a:moveTo>
                      <a:pt x="1575" y="1667"/>
                    </a:moveTo>
                    <a:cubicBezTo>
                      <a:pt x="1508" y="1616"/>
                      <a:pt x="1435" y="1574"/>
                      <a:pt x="1358" y="1542"/>
                    </a:cubicBezTo>
                    <a:cubicBezTo>
                      <a:pt x="1404" y="1398"/>
                      <a:pt x="1433" y="1225"/>
                      <a:pt x="1437" y="1036"/>
                    </a:cubicBezTo>
                    <a:lnTo>
                      <a:pt x="1888" y="1036"/>
                    </a:lnTo>
                    <a:cubicBezTo>
                      <a:pt x="1873" y="1288"/>
                      <a:pt x="1754" y="1512"/>
                      <a:pt x="1575" y="166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3" name="Google Shape;1643;p37"/>
              <p:cNvSpPr/>
              <p:nvPr/>
            </p:nvSpPr>
            <p:spPr>
              <a:xfrm>
                <a:off x="7210201" y="2034677"/>
                <a:ext cx="284780" cy="383124"/>
              </a:xfrm>
              <a:custGeom>
                <a:rect b="b" l="l" r="r" t="t"/>
                <a:pathLst>
                  <a:path extrusionOk="0" h="1196" w="889">
                    <a:moveTo>
                      <a:pt x="889" y="445"/>
                    </a:moveTo>
                    <a:lnTo>
                      <a:pt x="444" y="0"/>
                    </a:lnTo>
                    <a:lnTo>
                      <a:pt x="0" y="445"/>
                    </a:lnTo>
                    <a:lnTo>
                      <a:pt x="164" y="445"/>
                    </a:lnTo>
                    <a:lnTo>
                      <a:pt x="164" y="1196"/>
                    </a:lnTo>
                    <a:lnTo>
                      <a:pt x="724" y="1196"/>
                    </a:lnTo>
                    <a:lnTo>
                      <a:pt x="724" y="445"/>
                    </a:lnTo>
                    <a:lnTo>
                      <a:pt x="889" y="445"/>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4" name="Google Shape;1644;p37"/>
              <p:cNvSpPr/>
              <p:nvPr/>
            </p:nvSpPr>
            <p:spPr>
              <a:xfrm>
                <a:off x="6270292" y="1302704"/>
                <a:ext cx="192523" cy="258833"/>
              </a:xfrm>
              <a:custGeom>
                <a:rect b="b" l="l" r="r" t="t"/>
                <a:pathLst>
                  <a:path extrusionOk="0" h="808" w="601">
                    <a:moveTo>
                      <a:pt x="601" y="300"/>
                    </a:moveTo>
                    <a:lnTo>
                      <a:pt x="301" y="0"/>
                    </a:lnTo>
                    <a:lnTo>
                      <a:pt x="0" y="300"/>
                    </a:lnTo>
                    <a:lnTo>
                      <a:pt x="112" y="300"/>
                    </a:lnTo>
                    <a:lnTo>
                      <a:pt x="112" y="808"/>
                    </a:lnTo>
                    <a:lnTo>
                      <a:pt x="490" y="808"/>
                    </a:lnTo>
                    <a:lnTo>
                      <a:pt x="490" y="300"/>
                    </a:lnTo>
                    <a:lnTo>
                      <a:pt x="601" y="30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5" name="Google Shape;1645;p37"/>
              <p:cNvSpPr/>
              <p:nvPr/>
            </p:nvSpPr>
            <p:spPr>
              <a:xfrm>
                <a:off x="6477230" y="1555130"/>
                <a:ext cx="135503" cy="182592"/>
              </a:xfrm>
              <a:custGeom>
                <a:rect b="b" l="l" r="r" t="t"/>
                <a:pathLst>
                  <a:path extrusionOk="0" h="570" w="423">
                    <a:moveTo>
                      <a:pt x="423" y="212"/>
                    </a:moveTo>
                    <a:lnTo>
                      <a:pt x="211" y="0"/>
                    </a:lnTo>
                    <a:lnTo>
                      <a:pt x="0" y="212"/>
                    </a:lnTo>
                    <a:lnTo>
                      <a:pt x="78" y="212"/>
                    </a:lnTo>
                    <a:lnTo>
                      <a:pt x="78" y="570"/>
                    </a:lnTo>
                    <a:lnTo>
                      <a:pt x="345" y="570"/>
                    </a:lnTo>
                    <a:lnTo>
                      <a:pt x="345" y="212"/>
                    </a:lnTo>
                    <a:lnTo>
                      <a:pt x="423" y="212"/>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6" name="Google Shape;1646;p37"/>
              <p:cNvSpPr/>
              <p:nvPr/>
            </p:nvSpPr>
            <p:spPr>
              <a:xfrm>
                <a:off x="6424054" y="602127"/>
                <a:ext cx="655731" cy="655731"/>
              </a:xfrm>
              <a:custGeom>
                <a:rect b="b" l="l" r="r" t="t"/>
                <a:pathLst>
                  <a:path extrusionOk="0" h="2047" w="2047">
                    <a:moveTo>
                      <a:pt x="2047" y="1024"/>
                    </a:moveTo>
                    <a:cubicBezTo>
                      <a:pt x="2047" y="1203"/>
                      <a:pt x="2000" y="1379"/>
                      <a:pt x="1910" y="1535"/>
                    </a:cubicBezTo>
                    <a:cubicBezTo>
                      <a:pt x="1820" y="1690"/>
                      <a:pt x="1690" y="1820"/>
                      <a:pt x="1535" y="1910"/>
                    </a:cubicBezTo>
                    <a:cubicBezTo>
                      <a:pt x="1379" y="2000"/>
                      <a:pt x="1203" y="2047"/>
                      <a:pt x="1024" y="2047"/>
                    </a:cubicBezTo>
                    <a:cubicBezTo>
                      <a:pt x="844" y="2047"/>
                      <a:pt x="668" y="2000"/>
                      <a:pt x="512" y="1910"/>
                    </a:cubicBezTo>
                    <a:cubicBezTo>
                      <a:pt x="356" y="1820"/>
                      <a:pt x="226" y="1690"/>
                      <a:pt x="137" y="1535"/>
                    </a:cubicBezTo>
                    <a:cubicBezTo>
                      <a:pt x="47" y="1379"/>
                      <a:pt x="0" y="1203"/>
                      <a:pt x="0" y="1024"/>
                    </a:cubicBezTo>
                    <a:cubicBezTo>
                      <a:pt x="0" y="844"/>
                      <a:pt x="48" y="668"/>
                      <a:pt x="137" y="512"/>
                    </a:cubicBezTo>
                    <a:cubicBezTo>
                      <a:pt x="227" y="356"/>
                      <a:pt x="356" y="226"/>
                      <a:pt x="512" y="137"/>
                    </a:cubicBezTo>
                    <a:cubicBezTo>
                      <a:pt x="668" y="47"/>
                      <a:pt x="844" y="0"/>
                      <a:pt x="1024" y="0"/>
                    </a:cubicBezTo>
                    <a:cubicBezTo>
                      <a:pt x="1203" y="0"/>
                      <a:pt x="1379" y="47"/>
                      <a:pt x="1535" y="137"/>
                    </a:cubicBezTo>
                    <a:cubicBezTo>
                      <a:pt x="1690" y="226"/>
                      <a:pt x="1820" y="356"/>
                      <a:pt x="1910" y="512"/>
                    </a:cubicBezTo>
                    <a:cubicBezTo>
                      <a:pt x="2000" y="668"/>
                      <a:pt x="2047" y="844"/>
                      <a:pt x="2047" y="1024"/>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7" name="Google Shape;1647;p37"/>
              <p:cNvSpPr/>
              <p:nvPr/>
            </p:nvSpPr>
            <p:spPr>
              <a:xfrm>
                <a:off x="6752079" y="930152"/>
                <a:ext cx="327705" cy="318095"/>
              </a:xfrm>
              <a:custGeom>
                <a:rect b="b" l="l" r="r" t="t"/>
                <a:pathLst>
                  <a:path extrusionOk="0" h="993" w="1023">
                    <a:moveTo>
                      <a:pt x="0" y="0"/>
                    </a:moveTo>
                    <a:lnTo>
                      <a:pt x="1023" y="0"/>
                    </a:lnTo>
                    <a:cubicBezTo>
                      <a:pt x="1023" y="228"/>
                      <a:pt x="946" y="451"/>
                      <a:pt x="805" y="631"/>
                    </a:cubicBezTo>
                    <a:cubicBezTo>
                      <a:pt x="664" y="811"/>
                      <a:pt x="467" y="938"/>
                      <a:pt x="245" y="993"/>
                    </a:cubicBezTo>
                    <a:lnTo>
                      <a:pt x="0" y="0"/>
                    </a:ln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648" name="Google Shape;1648;p37"/>
            <p:cNvGrpSpPr/>
            <p:nvPr/>
          </p:nvGrpSpPr>
          <p:grpSpPr>
            <a:xfrm>
              <a:off x="591012" y="2447110"/>
              <a:ext cx="802893" cy="1193184"/>
              <a:chOff x="5563690" y="3218280"/>
              <a:chExt cx="919800" cy="1366920"/>
            </a:xfrm>
          </p:grpSpPr>
          <p:sp>
            <p:nvSpPr>
              <p:cNvPr id="1649" name="Google Shape;1649;p37"/>
              <p:cNvSpPr/>
              <p:nvPr/>
            </p:nvSpPr>
            <p:spPr>
              <a:xfrm>
                <a:off x="5766370" y="3218280"/>
                <a:ext cx="320040" cy="754920"/>
              </a:xfrm>
              <a:custGeom>
                <a:rect b="b" l="l" r="r" t="t"/>
                <a:pathLst>
                  <a:path extrusionOk="0" h="2097" w="889">
                    <a:moveTo>
                      <a:pt x="889" y="444"/>
                    </a:moveTo>
                    <a:lnTo>
                      <a:pt x="444" y="0"/>
                    </a:lnTo>
                    <a:lnTo>
                      <a:pt x="0" y="444"/>
                    </a:lnTo>
                    <a:lnTo>
                      <a:pt x="164" y="444"/>
                    </a:lnTo>
                    <a:lnTo>
                      <a:pt x="164" y="2097"/>
                    </a:lnTo>
                    <a:lnTo>
                      <a:pt x="724" y="2097"/>
                    </a:lnTo>
                    <a:lnTo>
                      <a:pt x="724" y="444"/>
                    </a:lnTo>
                    <a:lnTo>
                      <a:pt x="889" y="444"/>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0" name="Google Shape;1650;p37"/>
              <p:cNvSpPr/>
              <p:nvPr/>
            </p:nvSpPr>
            <p:spPr>
              <a:xfrm>
                <a:off x="5563690" y="4078320"/>
                <a:ext cx="919800" cy="86040"/>
              </a:xfrm>
              <a:custGeom>
                <a:rect b="b" l="l" r="r" t="t"/>
                <a:pathLst>
                  <a:path extrusionOk="0" h="239" w="2555">
                    <a:moveTo>
                      <a:pt x="0" y="0"/>
                    </a:moveTo>
                    <a:lnTo>
                      <a:pt x="2555" y="0"/>
                    </a:lnTo>
                    <a:lnTo>
                      <a:pt x="2555" y="239"/>
                    </a:lnTo>
                    <a:lnTo>
                      <a:pt x="0" y="239"/>
                    </a:lnTo>
                    <a:lnTo>
                      <a:pt x="0" y="0"/>
                    </a:lnTo>
                    <a:close/>
                  </a:path>
                </a:pathLst>
              </a:custGeom>
              <a:solidFill>
                <a:schemeClr val="accent3"/>
              </a:solidFill>
              <a:ln>
                <a:noFill/>
              </a:ln>
            </p:spPr>
            <p:txBody>
              <a:bodyPr anchorCtr="1" anchor="ctr" bIns="41025" lIns="90000" spcFirstLastPara="1" rIns="90000" wrap="square" tIns="410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1" name="Google Shape;1651;p37"/>
              <p:cNvSpPr/>
              <p:nvPr/>
            </p:nvSpPr>
            <p:spPr>
              <a:xfrm>
                <a:off x="5563690" y="4218720"/>
                <a:ext cx="919800" cy="85680"/>
              </a:xfrm>
              <a:custGeom>
                <a:rect b="b" l="l" r="r" t="t"/>
                <a:pathLst>
                  <a:path extrusionOk="0" h="238" w="2555">
                    <a:moveTo>
                      <a:pt x="0" y="0"/>
                    </a:moveTo>
                    <a:lnTo>
                      <a:pt x="2555" y="0"/>
                    </a:lnTo>
                    <a:lnTo>
                      <a:pt x="2555" y="238"/>
                    </a:lnTo>
                    <a:lnTo>
                      <a:pt x="0" y="238"/>
                    </a:lnTo>
                    <a:lnTo>
                      <a:pt x="0" y="0"/>
                    </a:lnTo>
                    <a:close/>
                  </a:path>
                </a:pathLst>
              </a:custGeom>
              <a:solidFill>
                <a:schemeClr val="accent3"/>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2" name="Google Shape;1652;p37"/>
              <p:cNvSpPr/>
              <p:nvPr/>
            </p:nvSpPr>
            <p:spPr>
              <a:xfrm>
                <a:off x="5563690" y="4359120"/>
                <a:ext cx="919800" cy="85680"/>
              </a:xfrm>
              <a:custGeom>
                <a:rect b="b" l="l" r="r" t="t"/>
                <a:pathLst>
                  <a:path extrusionOk="0" h="238" w="2555">
                    <a:moveTo>
                      <a:pt x="0" y="0"/>
                    </a:moveTo>
                    <a:lnTo>
                      <a:pt x="2555" y="0"/>
                    </a:lnTo>
                    <a:lnTo>
                      <a:pt x="2555" y="238"/>
                    </a:lnTo>
                    <a:lnTo>
                      <a:pt x="0" y="238"/>
                    </a:lnTo>
                    <a:lnTo>
                      <a:pt x="0" y="0"/>
                    </a:lnTo>
                    <a:close/>
                  </a:path>
                </a:pathLst>
              </a:custGeom>
              <a:solidFill>
                <a:schemeClr val="accent3"/>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3" name="Google Shape;1653;p37"/>
              <p:cNvSpPr/>
              <p:nvPr/>
            </p:nvSpPr>
            <p:spPr>
              <a:xfrm>
                <a:off x="5563690" y="4499520"/>
                <a:ext cx="467640" cy="85680"/>
              </a:xfrm>
              <a:custGeom>
                <a:rect b="b" l="l" r="r" t="t"/>
                <a:pathLst>
                  <a:path extrusionOk="0" h="238" w="1299">
                    <a:moveTo>
                      <a:pt x="0" y="0"/>
                    </a:moveTo>
                    <a:lnTo>
                      <a:pt x="1299" y="0"/>
                    </a:lnTo>
                    <a:lnTo>
                      <a:pt x="1299" y="238"/>
                    </a:lnTo>
                    <a:lnTo>
                      <a:pt x="0" y="238"/>
                    </a:lnTo>
                    <a:lnTo>
                      <a:pt x="0" y="0"/>
                    </a:lnTo>
                    <a:close/>
                  </a:path>
                </a:pathLst>
              </a:custGeom>
              <a:solidFill>
                <a:schemeClr val="accent3"/>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654" name="Google Shape;1654;p37"/>
            <p:cNvSpPr/>
            <p:nvPr/>
          </p:nvSpPr>
          <p:spPr>
            <a:xfrm flipH="1">
              <a:off x="1101733" y="4546510"/>
              <a:ext cx="1842574" cy="77904"/>
            </a:xfrm>
            <a:custGeom>
              <a:rect b="b" l="l" r="r" t="t"/>
              <a:pathLst>
                <a:path extrusionOk="0" h="227" w="5369">
                  <a:moveTo>
                    <a:pt x="5369" y="114"/>
                  </a:moveTo>
                  <a:cubicBezTo>
                    <a:pt x="5369" y="134"/>
                    <a:pt x="5245" y="154"/>
                    <a:pt x="5010" y="171"/>
                  </a:cubicBezTo>
                  <a:cubicBezTo>
                    <a:pt x="4774" y="189"/>
                    <a:pt x="4435" y="202"/>
                    <a:pt x="4027" y="212"/>
                  </a:cubicBezTo>
                  <a:cubicBezTo>
                    <a:pt x="3619" y="222"/>
                    <a:pt x="3155" y="227"/>
                    <a:pt x="2684" y="227"/>
                  </a:cubicBezTo>
                  <a:cubicBezTo>
                    <a:pt x="2212" y="227"/>
                    <a:pt x="1750" y="222"/>
                    <a:pt x="1342" y="212"/>
                  </a:cubicBezTo>
                  <a:cubicBezTo>
                    <a:pt x="934" y="202"/>
                    <a:pt x="594" y="189"/>
                    <a:pt x="359" y="171"/>
                  </a:cubicBezTo>
                  <a:cubicBezTo>
                    <a:pt x="123" y="154"/>
                    <a:pt x="0" y="134"/>
                    <a:pt x="0" y="114"/>
                  </a:cubicBezTo>
                  <a:cubicBezTo>
                    <a:pt x="0" y="94"/>
                    <a:pt x="124" y="74"/>
                    <a:pt x="359" y="57"/>
                  </a:cubicBezTo>
                  <a:cubicBezTo>
                    <a:pt x="595" y="40"/>
                    <a:pt x="934" y="25"/>
                    <a:pt x="1342" y="15"/>
                  </a:cubicBezTo>
                  <a:cubicBezTo>
                    <a:pt x="1750" y="5"/>
                    <a:pt x="2213" y="0"/>
                    <a:pt x="2684" y="0"/>
                  </a:cubicBezTo>
                  <a:cubicBezTo>
                    <a:pt x="3156" y="0"/>
                    <a:pt x="3619" y="5"/>
                    <a:pt x="4027" y="15"/>
                  </a:cubicBezTo>
                  <a:cubicBezTo>
                    <a:pt x="4435" y="25"/>
                    <a:pt x="4774" y="40"/>
                    <a:pt x="5010" y="57"/>
                  </a:cubicBezTo>
                  <a:cubicBezTo>
                    <a:pt x="5245" y="74"/>
                    <a:pt x="5369" y="94"/>
                    <a:pt x="5369" y="114"/>
                  </a:cubicBezTo>
                  <a:close/>
                </a:path>
              </a:pathLst>
            </a:custGeom>
            <a:solidFill>
              <a:srgbClr val="61795F">
                <a:alpha val="27219"/>
              </a:srgbClr>
            </a:solidFill>
            <a:ln>
              <a:noFill/>
            </a:ln>
          </p:spPr>
          <p:txBody>
            <a:bodyPr anchorCtr="1" anchor="ctr" bIns="36700" lIns="90000" spcFirstLastPara="1" rIns="90000" wrap="square" tIns="36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5" name="Google Shape;1655;p37"/>
            <p:cNvSpPr/>
            <p:nvPr/>
          </p:nvSpPr>
          <p:spPr>
            <a:xfrm flipH="1">
              <a:off x="1101390" y="2725554"/>
              <a:ext cx="1850810" cy="1850467"/>
            </a:xfrm>
            <a:custGeom>
              <a:rect b="b" l="l" r="r" t="t"/>
              <a:pathLst>
                <a:path extrusionOk="0" h="5392" w="5393">
                  <a:moveTo>
                    <a:pt x="4603" y="789"/>
                  </a:moveTo>
                  <a:cubicBezTo>
                    <a:pt x="4938" y="1124"/>
                    <a:pt x="5178" y="1541"/>
                    <a:pt x="5301" y="1998"/>
                  </a:cubicBezTo>
                  <a:cubicBezTo>
                    <a:pt x="5423" y="2455"/>
                    <a:pt x="5423" y="2936"/>
                    <a:pt x="5301" y="3393"/>
                  </a:cubicBezTo>
                  <a:cubicBezTo>
                    <a:pt x="5178" y="3850"/>
                    <a:pt x="4938" y="4267"/>
                    <a:pt x="4603" y="4602"/>
                  </a:cubicBezTo>
                  <a:cubicBezTo>
                    <a:pt x="4268" y="4937"/>
                    <a:pt x="3851" y="5178"/>
                    <a:pt x="3394" y="5300"/>
                  </a:cubicBezTo>
                  <a:cubicBezTo>
                    <a:pt x="2937" y="5423"/>
                    <a:pt x="2456" y="5423"/>
                    <a:pt x="1999" y="5300"/>
                  </a:cubicBezTo>
                  <a:cubicBezTo>
                    <a:pt x="1541" y="5178"/>
                    <a:pt x="1125" y="4937"/>
                    <a:pt x="790" y="4602"/>
                  </a:cubicBezTo>
                  <a:cubicBezTo>
                    <a:pt x="455" y="4267"/>
                    <a:pt x="215" y="3850"/>
                    <a:pt x="92" y="3393"/>
                  </a:cubicBezTo>
                  <a:cubicBezTo>
                    <a:pt x="-30" y="2936"/>
                    <a:pt x="-30" y="2455"/>
                    <a:pt x="92" y="1998"/>
                  </a:cubicBezTo>
                  <a:cubicBezTo>
                    <a:pt x="215" y="1541"/>
                    <a:pt x="455" y="1124"/>
                    <a:pt x="790" y="789"/>
                  </a:cubicBezTo>
                  <a:cubicBezTo>
                    <a:pt x="1125" y="454"/>
                    <a:pt x="1541" y="214"/>
                    <a:pt x="1999" y="91"/>
                  </a:cubicBezTo>
                  <a:cubicBezTo>
                    <a:pt x="2456" y="-31"/>
                    <a:pt x="2937" y="-31"/>
                    <a:pt x="3394" y="91"/>
                  </a:cubicBezTo>
                  <a:cubicBezTo>
                    <a:pt x="3851" y="214"/>
                    <a:pt x="4268" y="454"/>
                    <a:pt x="4603" y="78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6" name="Google Shape;1656;p37"/>
            <p:cNvSpPr/>
            <p:nvPr/>
          </p:nvSpPr>
          <p:spPr>
            <a:xfrm flipH="1">
              <a:off x="1197139" y="2821304"/>
              <a:ext cx="1659655" cy="1658968"/>
            </a:xfrm>
            <a:custGeom>
              <a:rect b="b" l="l" r="r" t="t"/>
              <a:pathLst>
                <a:path extrusionOk="0" h="4834" w="4836">
                  <a:moveTo>
                    <a:pt x="4128" y="707"/>
                  </a:moveTo>
                  <a:cubicBezTo>
                    <a:pt x="4428" y="1007"/>
                    <a:pt x="4644" y="1381"/>
                    <a:pt x="4754" y="1791"/>
                  </a:cubicBezTo>
                  <a:cubicBezTo>
                    <a:pt x="4864" y="2201"/>
                    <a:pt x="4864" y="2632"/>
                    <a:pt x="4754" y="3042"/>
                  </a:cubicBezTo>
                  <a:cubicBezTo>
                    <a:pt x="4644" y="3452"/>
                    <a:pt x="4428" y="3826"/>
                    <a:pt x="4128" y="4126"/>
                  </a:cubicBezTo>
                  <a:cubicBezTo>
                    <a:pt x="3828" y="4426"/>
                    <a:pt x="3454" y="4643"/>
                    <a:pt x="3044" y="4752"/>
                  </a:cubicBezTo>
                  <a:cubicBezTo>
                    <a:pt x="2634" y="4862"/>
                    <a:pt x="2203" y="4862"/>
                    <a:pt x="1793" y="4752"/>
                  </a:cubicBezTo>
                  <a:cubicBezTo>
                    <a:pt x="1383" y="4643"/>
                    <a:pt x="1009" y="4426"/>
                    <a:pt x="709" y="4126"/>
                  </a:cubicBezTo>
                  <a:cubicBezTo>
                    <a:pt x="409" y="3826"/>
                    <a:pt x="193" y="3452"/>
                    <a:pt x="83" y="3042"/>
                  </a:cubicBezTo>
                  <a:cubicBezTo>
                    <a:pt x="-27" y="2632"/>
                    <a:pt x="-27" y="2201"/>
                    <a:pt x="83" y="1791"/>
                  </a:cubicBezTo>
                  <a:cubicBezTo>
                    <a:pt x="193" y="1381"/>
                    <a:pt x="409" y="1007"/>
                    <a:pt x="709" y="707"/>
                  </a:cubicBezTo>
                  <a:cubicBezTo>
                    <a:pt x="1009" y="407"/>
                    <a:pt x="1383" y="191"/>
                    <a:pt x="1793" y="81"/>
                  </a:cubicBezTo>
                  <a:cubicBezTo>
                    <a:pt x="2203" y="-28"/>
                    <a:pt x="2634" y="-28"/>
                    <a:pt x="3044" y="81"/>
                  </a:cubicBezTo>
                  <a:cubicBezTo>
                    <a:pt x="3454" y="191"/>
                    <a:pt x="3828" y="407"/>
                    <a:pt x="4128" y="70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7" name="Google Shape;1657;p37"/>
            <p:cNvSpPr/>
            <p:nvPr/>
          </p:nvSpPr>
          <p:spPr>
            <a:xfrm flipH="1">
              <a:off x="2148111" y="4119584"/>
              <a:ext cx="72413" cy="28141"/>
            </a:xfrm>
            <a:custGeom>
              <a:rect b="b" l="l" r="r" t="t"/>
              <a:pathLst>
                <a:path extrusionOk="0" h="82" w="211">
                  <a:moveTo>
                    <a:pt x="206" y="82"/>
                  </a:moveTo>
                  <a:lnTo>
                    <a:pt x="0" y="15"/>
                  </a:lnTo>
                  <a:lnTo>
                    <a:pt x="5" y="0"/>
                  </a:lnTo>
                  <a:lnTo>
                    <a:pt x="211" y="66"/>
                  </a:lnTo>
                  <a:lnTo>
                    <a:pt x="206" y="82"/>
                  </a:lnTo>
                  <a:close/>
                </a:path>
              </a:pathLst>
            </a:custGeom>
            <a:solidFill>
              <a:srgbClr val="FDD56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8" name="Google Shape;1658;p37"/>
            <p:cNvSpPr/>
            <p:nvPr/>
          </p:nvSpPr>
          <p:spPr>
            <a:xfrm flipH="1">
              <a:off x="2146052" y="4113064"/>
              <a:ext cx="74472" cy="34662"/>
            </a:xfrm>
            <a:custGeom>
              <a:rect b="b" l="l" r="r" t="t"/>
              <a:pathLst>
                <a:path extrusionOk="0" h="101" w="217">
                  <a:moveTo>
                    <a:pt x="206" y="101"/>
                  </a:moveTo>
                  <a:lnTo>
                    <a:pt x="0" y="34"/>
                  </a:lnTo>
                  <a:lnTo>
                    <a:pt x="11" y="0"/>
                  </a:lnTo>
                  <a:lnTo>
                    <a:pt x="217" y="67"/>
                  </a:lnTo>
                  <a:lnTo>
                    <a:pt x="206" y="101"/>
                  </a:lnTo>
                  <a:close/>
                </a:path>
              </a:pathLst>
            </a:custGeom>
            <a:solidFill>
              <a:srgbClr val="FDD467"/>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9" name="Google Shape;1659;p37"/>
            <p:cNvSpPr/>
            <p:nvPr/>
          </p:nvSpPr>
          <p:spPr>
            <a:xfrm flipH="1">
              <a:off x="2143993" y="4106886"/>
              <a:ext cx="76188" cy="39467"/>
            </a:xfrm>
            <a:custGeom>
              <a:rect b="b" l="l" r="r" t="t"/>
              <a:pathLst>
                <a:path extrusionOk="0" h="115" w="222">
                  <a:moveTo>
                    <a:pt x="206" y="115"/>
                  </a:moveTo>
                  <a:lnTo>
                    <a:pt x="0" y="49"/>
                  </a:lnTo>
                  <a:lnTo>
                    <a:pt x="16" y="0"/>
                  </a:lnTo>
                  <a:lnTo>
                    <a:pt x="222" y="66"/>
                  </a:lnTo>
                  <a:lnTo>
                    <a:pt x="206" y="115"/>
                  </a:lnTo>
                  <a:close/>
                </a:path>
              </a:pathLst>
            </a:custGeom>
            <a:solidFill>
              <a:srgbClr val="FDD36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0" name="Google Shape;1660;p37"/>
            <p:cNvSpPr/>
            <p:nvPr/>
          </p:nvSpPr>
          <p:spPr>
            <a:xfrm flipH="1">
              <a:off x="2141934" y="4100366"/>
              <a:ext cx="76188" cy="39810"/>
            </a:xfrm>
            <a:custGeom>
              <a:rect b="b" l="l" r="r" t="t"/>
              <a:pathLst>
                <a:path extrusionOk="0" h="116" w="222">
                  <a:moveTo>
                    <a:pt x="206" y="116"/>
                  </a:moveTo>
                  <a:lnTo>
                    <a:pt x="0" y="49"/>
                  </a:lnTo>
                  <a:lnTo>
                    <a:pt x="16" y="0"/>
                  </a:lnTo>
                  <a:lnTo>
                    <a:pt x="222" y="66"/>
                  </a:lnTo>
                  <a:lnTo>
                    <a:pt x="206" y="116"/>
                  </a:lnTo>
                  <a:close/>
                </a:path>
              </a:pathLst>
            </a:custGeom>
            <a:solidFill>
              <a:srgbClr val="FDD36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1" name="Google Shape;1661;p37"/>
            <p:cNvSpPr/>
            <p:nvPr/>
          </p:nvSpPr>
          <p:spPr>
            <a:xfrm flipH="1">
              <a:off x="2139874" y="4094188"/>
              <a:ext cx="76188" cy="39467"/>
            </a:xfrm>
            <a:custGeom>
              <a:rect b="b" l="l" r="r" t="t"/>
              <a:pathLst>
                <a:path extrusionOk="0" h="115" w="222">
                  <a:moveTo>
                    <a:pt x="206" y="115"/>
                  </a:moveTo>
                  <a:lnTo>
                    <a:pt x="0" y="49"/>
                  </a:lnTo>
                  <a:lnTo>
                    <a:pt x="15" y="0"/>
                  </a:lnTo>
                  <a:lnTo>
                    <a:pt x="222" y="66"/>
                  </a:lnTo>
                  <a:lnTo>
                    <a:pt x="206" y="115"/>
                  </a:lnTo>
                  <a:close/>
                </a:path>
              </a:pathLst>
            </a:custGeom>
            <a:solidFill>
              <a:srgbClr val="FDD265"/>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2" name="Google Shape;1662;p37"/>
            <p:cNvSpPr/>
            <p:nvPr/>
          </p:nvSpPr>
          <p:spPr>
            <a:xfrm flipH="1">
              <a:off x="2137815" y="4087668"/>
              <a:ext cx="76188" cy="39810"/>
            </a:xfrm>
            <a:custGeom>
              <a:rect b="b" l="l" r="r" t="t"/>
              <a:pathLst>
                <a:path extrusionOk="0" h="116" w="222">
                  <a:moveTo>
                    <a:pt x="206" y="116"/>
                  </a:moveTo>
                  <a:lnTo>
                    <a:pt x="0" y="49"/>
                  </a:lnTo>
                  <a:lnTo>
                    <a:pt x="16" y="0"/>
                  </a:lnTo>
                  <a:lnTo>
                    <a:pt x="222" y="66"/>
                  </a:lnTo>
                  <a:lnTo>
                    <a:pt x="206" y="116"/>
                  </a:lnTo>
                  <a:close/>
                </a:path>
              </a:pathLst>
            </a:custGeom>
            <a:solidFill>
              <a:srgbClr val="FDD16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3" name="Google Shape;1663;p37"/>
            <p:cNvSpPr/>
            <p:nvPr/>
          </p:nvSpPr>
          <p:spPr>
            <a:xfrm flipH="1">
              <a:off x="2135756" y="4081490"/>
              <a:ext cx="76188" cy="39467"/>
            </a:xfrm>
            <a:custGeom>
              <a:rect b="b" l="l" r="r" t="t"/>
              <a:pathLst>
                <a:path extrusionOk="0" h="115" w="222">
                  <a:moveTo>
                    <a:pt x="206" y="115"/>
                  </a:moveTo>
                  <a:lnTo>
                    <a:pt x="0" y="49"/>
                  </a:lnTo>
                  <a:lnTo>
                    <a:pt x="15" y="0"/>
                  </a:lnTo>
                  <a:lnTo>
                    <a:pt x="222" y="66"/>
                  </a:lnTo>
                  <a:lnTo>
                    <a:pt x="206" y="115"/>
                  </a:lnTo>
                  <a:close/>
                </a:path>
              </a:pathLst>
            </a:custGeom>
            <a:solidFill>
              <a:srgbClr val="FDD16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4" name="Google Shape;1664;p37"/>
            <p:cNvSpPr/>
            <p:nvPr/>
          </p:nvSpPr>
          <p:spPr>
            <a:xfrm flipH="1">
              <a:off x="2133697" y="4074970"/>
              <a:ext cx="76188" cy="39810"/>
            </a:xfrm>
            <a:custGeom>
              <a:rect b="b" l="l" r="r" t="t"/>
              <a:pathLst>
                <a:path extrusionOk="0" h="116" w="222">
                  <a:moveTo>
                    <a:pt x="206" y="116"/>
                  </a:moveTo>
                  <a:lnTo>
                    <a:pt x="0" y="49"/>
                  </a:lnTo>
                  <a:lnTo>
                    <a:pt x="15" y="0"/>
                  </a:lnTo>
                  <a:lnTo>
                    <a:pt x="222" y="66"/>
                  </a:lnTo>
                  <a:lnTo>
                    <a:pt x="206" y="116"/>
                  </a:lnTo>
                  <a:close/>
                </a:path>
              </a:pathLst>
            </a:custGeom>
            <a:solidFill>
              <a:srgbClr val="FDD06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5" name="Google Shape;1665;p37"/>
            <p:cNvSpPr/>
            <p:nvPr/>
          </p:nvSpPr>
          <p:spPr>
            <a:xfrm flipH="1">
              <a:off x="2131638" y="4068449"/>
              <a:ext cx="76188" cy="39810"/>
            </a:xfrm>
            <a:custGeom>
              <a:rect b="b" l="l" r="r" t="t"/>
              <a:pathLst>
                <a:path extrusionOk="0" h="116" w="222">
                  <a:moveTo>
                    <a:pt x="206" y="116"/>
                  </a:moveTo>
                  <a:lnTo>
                    <a:pt x="0" y="50"/>
                  </a:lnTo>
                  <a:lnTo>
                    <a:pt x="15" y="0"/>
                  </a:lnTo>
                  <a:lnTo>
                    <a:pt x="222" y="67"/>
                  </a:lnTo>
                  <a:lnTo>
                    <a:pt x="206" y="116"/>
                  </a:lnTo>
                  <a:close/>
                </a:path>
              </a:pathLst>
            </a:custGeom>
            <a:solidFill>
              <a:srgbClr val="FDCF6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6" name="Google Shape;1666;p37"/>
            <p:cNvSpPr/>
            <p:nvPr/>
          </p:nvSpPr>
          <p:spPr>
            <a:xfrm flipH="1">
              <a:off x="2129579" y="4062272"/>
              <a:ext cx="76188" cy="39467"/>
            </a:xfrm>
            <a:custGeom>
              <a:rect b="b" l="l" r="r" t="t"/>
              <a:pathLst>
                <a:path extrusionOk="0" h="115" w="222">
                  <a:moveTo>
                    <a:pt x="206" y="115"/>
                  </a:moveTo>
                  <a:lnTo>
                    <a:pt x="0" y="49"/>
                  </a:lnTo>
                  <a:lnTo>
                    <a:pt x="15" y="0"/>
                  </a:lnTo>
                  <a:lnTo>
                    <a:pt x="222" y="66"/>
                  </a:lnTo>
                  <a:lnTo>
                    <a:pt x="206" y="115"/>
                  </a:lnTo>
                  <a:close/>
                </a:path>
              </a:pathLst>
            </a:custGeom>
            <a:solidFill>
              <a:srgbClr val="FDCF6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7" name="Google Shape;1667;p37"/>
            <p:cNvSpPr/>
            <p:nvPr/>
          </p:nvSpPr>
          <p:spPr>
            <a:xfrm flipH="1">
              <a:off x="2127520" y="4055751"/>
              <a:ext cx="76531" cy="39810"/>
            </a:xfrm>
            <a:custGeom>
              <a:rect b="b" l="l" r="r" t="t"/>
              <a:pathLst>
                <a:path extrusionOk="0" h="116" w="223">
                  <a:moveTo>
                    <a:pt x="207" y="116"/>
                  </a:moveTo>
                  <a:lnTo>
                    <a:pt x="0" y="50"/>
                  </a:lnTo>
                  <a:lnTo>
                    <a:pt x="16" y="0"/>
                  </a:lnTo>
                  <a:lnTo>
                    <a:pt x="223" y="67"/>
                  </a:lnTo>
                  <a:lnTo>
                    <a:pt x="207" y="116"/>
                  </a:lnTo>
                  <a:close/>
                </a:path>
              </a:pathLst>
            </a:custGeom>
            <a:solidFill>
              <a:srgbClr val="FDCE6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8" name="Google Shape;1668;p37"/>
            <p:cNvSpPr/>
            <p:nvPr/>
          </p:nvSpPr>
          <p:spPr>
            <a:xfrm flipH="1">
              <a:off x="2125461" y="4049574"/>
              <a:ext cx="76188" cy="39467"/>
            </a:xfrm>
            <a:custGeom>
              <a:rect b="b" l="l" r="r" t="t"/>
              <a:pathLst>
                <a:path extrusionOk="0" h="115" w="222">
                  <a:moveTo>
                    <a:pt x="206" y="115"/>
                  </a:moveTo>
                  <a:lnTo>
                    <a:pt x="0" y="49"/>
                  </a:lnTo>
                  <a:lnTo>
                    <a:pt x="15" y="0"/>
                  </a:lnTo>
                  <a:lnTo>
                    <a:pt x="222" y="66"/>
                  </a:lnTo>
                  <a:lnTo>
                    <a:pt x="206" y="115"/>
                  </a:lnTo>
                  <a:close/>
                </a:path>
              </a:pathLst>
            </a:custGeom>
            <a:solidFill>
              <a:srgbClr val="FDCD5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9" name="Google Shape;1669;p37"/>
            <p:cNvSpPr/>
            <p:nvPr/>
          </p:nvSpPr>
          <p:spPr>
            <a:xfrm flipH="1">
              <a:off x="2123401" y="4043053"/>
              <a:ext cx="76531" cy="39810"/>
            </a:xfrm>
            <a:custGeom>
              <a:rect b="b" l="l" r="r" t="t"/>
              <a:pathLst>
                <a:path extrusionOk="0" h="116" w="223">
                  <a:moveTo>
                    <a:pt x="207" y="116"/>
                  </a:moveTo>
                  <a:lnTo>
                    <a:pt x="0" y="49"/>
                  </a:lnTo>
                  <a:lnTo>
                    <a:pt x="16" y="0"/>
                  </a:lnTo>
                  <a:lnTo>
                    <a:pt x="223" y="67"/>
                  </a:lnTo>
                  <a:lnTo>
                    <a:pt x="207" y="116"/>
                  </a:lnTo>
                  <a:close/>
                </a:path>
              </a:pathLst>
            </a:custGeom>
            <a:solidFill>
              <a:srgbClr val="FDCD5E"/>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0" name="Google Shape;1670;p37"/>
            <p:cNvSpPr/>
            <p:nvPr/>
          </p:nvSpPr>
          <p:spPr>
            <a:xfrm flipH="1">
              <a:off x="2070894" y="4020060"/>
              <a:ext cx="150659" cy="50105"/>
            </a:xfrm>
            <a:custGeom>
              <a:rect b="b" l="l" r="r" t="t"/>
              <a:pathLst>
                <a:path extrusionOk="0" h="146" w="439">
                  <a:moveTo>
                    <a:pt x="88" y="41"/>
                  </a:moveTo>
                  <a:cubicBezTo>
                    <a:pt x="57" y="28"/>
                    <a:pt x="28" y="15"/>
                    <a:pt x="0" y="0"/>
                  </a:cubicBezTo>
                  <a:lnTo>
                    <a:pt x="439" y="142"/>
                  </a:lnTo>
                  <a:cubicBezTo>
                    <a:pt x="392" y="135"/>
                    <a:pt x="343" y="125"/>
                    <a:pt x="293" y="111"/>
                  </a:cubicBezTo>
                  <a:lnTo>
                    <a:pt x="282" y="146"/>
                  </a:lnTo>
                  <a:lnTo>
                    <a:pt x="75" y="79"/>
                  </a:lnTo>
                  <a:lnTo>
                    <a:pt x="88" y="41"/>
                  </a:lnTo>
                  <a:close/>
                </a:path>
              </a:pathLst>
            </a:custGeom>
            <a:solidFill>
              <a:srgbClr val="FDCB5D"/>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1" name="Google Shape;1671;p37"/>
            <p:cNvSpPr/>
            <p:nvPr/>
          </p:nvSpPr>
          <p:spPr>
            <a:xfrm flipH="1">
              <a:off x="2038634" y="4003587"/>
              <a:ext cx="212776" cy="68638"/>
            </a:xfrm>
            <a:custGeom>
              <a:rect b="b" l="l" r="r" t="t"/>
              <a:pathLst>
                <a:path extrusionOk="0" h="200" w="620">
                  <a:moveTo>
                    <a:pt x="175" y="89"/>
                  </a:moveTo>
                  <a:cubicBezTo>
                    <a:pt x="112" y="63"/>
                    <a:pt x="54" y="33"/>
                    <a:pt x="0" y="0"/>
                  </a:cubicBezTo>
                  <a:lnTo>
                    <a:pt x="620" y="200"/>
                  </a:lnTo>
                  <a:cubicBezTo>
                    <a:pt x="544" y="195"/>
                    <a:pt x="464" y="182"/>
                    <a:pt x="380" y="159"/>
                  </a:cubicBezTo>
                  <a:lnTo>
                    <a:pt x="375" y="175"/>
                  </a:lnTo>
                  <a:lnTo>
                    <a:pt x="168" y="109"/>
                  </a:lnTo>
                  <a:lnTo>
                    <a:pt x="175" y="89"/>
                  </a:lnTo>
                  <a:close/>
                </a:path>
              </a:pathLst>
            </a:custGeom>
            <a:solidFill>
              <a:srgbClr val="FDCB5C"/>
            </a:solidFill>
            <a:ln>
              <a:noFill/>
            </a:ln>
          </p:spPr>
          <p:txBody>
            <a:bodyPr anchorCtr="1" anchor="ctr" bIns="27000" lIns="90000" spcFirstLastPara="1" rIns="90000" wrap="square" tIns="27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2" name="Google Shape;1672;p37"/>
            <p:cNvSpPr/>
            <p:nvPr/>
          </p:nvSpPr>
          <p:spPr>
            <a:xfrm flipH="1">
              <a:off x="2013925" y="3989516"/>
              <a:ext cx="259450" cy="83738"/>
            </a:xfrm>
            <a:custGeom>
              <a:rect b="b" l="l" r="r" t="t"/>
              <a:pathLst>
                <a:path extrusionOk="0" h="244" w="756">
                  <a:moveTo>
                    <a:pt x="239" y="130"/>
                  </a:moveTo>
                  <a:cubicBezTo>
                    <a:pt x="151" y="93"/>
                    <a:pt x="71" y="49"/>
                    <a:pt x="0" y="0"/>
                  </a:cubicBezTo>
                  <a:lnTo>
                    <a:pt x="756" y="244"/>
                  </a:lnTo>
                  <a:cubicBezTo>
                    <a:pt x="670" y="244"/>
                    <a:pt x="578" y="233"/>
                    <a:pt x="480" y="209"/>
                  </a:cubicBezTo>
                  <a:lnTo>
                    <a:pt x="238" y="131"/>
                  </a:lnTo>
                  <a:lnTo>
                    <a:pt x="239" y="130"/>
                  </a:lnTo>
                  <a:close/>
                </a:path>
              </a:pathLst>
            </a:custGeom>
            <a:solidFill>
              <a:srgbClr val="FDCA5B"/>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3" name="Google Shape;1673;p37"/>
            <p:cNvSpPr/>
            <p:nvPr/>
          </p:nvSpPr>
          <p:spPr>
            <a:xfrm flipH="1">
              <a:off x="1994020" y="3977161"/>
              <a:ext cx="296171" cy="96093"/>
            </a:xfrm>
            <a:custGeom>
              <a:rect b="b" l="l" r="r" t="t"/>
              <a:pathLst>
                <a:path extrusionOk="0" h="280" w="863">
                  <a:moveTo>
                    <a:pt x="0" y="0"/>
                  </a:moveTo>
                  <a:lnTo>
                    <a:pt x="863" y="278"/>
                  </a:lnTo>
                  <a:cubicBezTo>
                    <a:pt x="803" y="282"/>
                    <a:pt x="740" y="280"/>
                    <a:pt x="675" y="272"/>
                  </a:cubicBezTo>
                  <a:lnTo>
                    <a:pt x="166" y="108"/>
                  </a:lnTo>
                  <a:cubicBezTo>
                    <a:pt x="106" y="75"/>
                    <a:pt x="50" y="39"/>
                    <a:pt x="0" y="0"/>
                  </a:cubicBezTo>
                  <a:close/>
                </a:path>
              </a:pathLst>
            </a:custGeom>
            <a:solidFill>
              <a:srgbClr val="FDC95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4" name="Google Shape;1674;p37"/>
            <p:cNvSpPr/>
            <p:nvPr/>
          </p:nvSpPr>
          <p:spPr>
            <a:xfrm flipH="1">
              <a:off x="1977547" y="3965493"/>
              <a:ext cx="326371" cy="107761"/>
            </a:xfrm>
            <a:custGeom>
              <a:rect b="b" l="l" r="r" t="t"/>
              <a:pathLst>
                <a:path extrusionOk="0" h="314" w="951">
                  <a:moveTo>
                    <a:pt x="0" y="0"/>
                  </a:moveTo>
                  <a:lnTo>
                    <a:pt x="951" y="307"/>
                  </a:lnTo>
                  <a:cubicBezTo>
                    <a:pt x="903" y="313"/>
                    <a:pt x="853" y="315"/>
                    <a:pt x="801" y="313"/>
                  </a:cubicBezTo>
                  <a:lnTo>
                    <a:pt x="127" y="95"/>
                  </a:lnTo>
                  <a:cubicBezTo>
                    <a:pt x="81" y="66"/>
                    <a:pt x="39" y="34"/>
                    <a:pt x="0" y="0"/>
                  </a:cubicBezTo>
                  <a:close/>
                </a:path>
              </a:pathLst>
            </a:custGeom>
            <a:solidFill>
              <a:srgbClr val="FDC9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5" name="Google Shape;1675;p37"/>
            <p:cNvSpPr/>
            <p:nvPr/>
          </p:nvSpPr>
          <p:spPr>
            <a:xfrm flipH="1">
              <a:off x="1962103" y="3954854"/>
              <a:ext cx="353483" cy="118057"/>
            </a:xfrm>
            <a:custGeom>
              <a:rect b="b" l="l" r="r" t="t"/>
              <a:pathLst>
                <a:path extrusionOk="0" h="344" w="1030">
                  <a:moveTo>
                    <a:pt x="0" y="0"/>
                  </a:moveTo>
                  <a:lnTo>
                    <a:pt x="1030" y="332"/>
                  </a:lnTo>
                  <a:cubicBezTo>
                    <a:pt x="988" y="339"/>
                    <a:pt x="944" y="343"/>
                    <a:pt x="898" y="344"/>
                  </a:cubicBezTo>
                  <a:lnTo>
                    <a:pt x="106" y="89"/>
                  </a:lnTo>
                  <a:cubicBezTo>
                    <a:pt x="68" y="61"/>
                    <a:pt x="32" y="32"/>
                    <a:pt x="0" y="0"/>
                  </a:cubicBezTo>
                  <a:close/>
                </a:path>
              </a:pathLst>
            </a:custGeom>
            <a:solidFill>
              <a:srgbClr val="FDC85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6" name="Google Shape;1676;p37"/>
            <p:cNvSpPr/>
            <p:nvPr/>
          </p:nvSpPr>
          <p:spPr>
            <a:xfrm flipH="1">
              <a:off x="1949062" y="3944558"/>
              <a:ext cx="376477" cy="127323"/>
            </a:xfrm>
            <a:custGeom>
              <a:rect b="b" l="l" r="r" t="t"/>
              <a:pathLst>
                <a:path extrusionOk="0" h="371" w="1097">
                  <a:moveTo>
                    <a:pt x="0" y="0"/>
                  </a:moveTo>
                  <a:lnTo>
                    <a:pt x="1097" y="354"/>
                  </a:lnTo>
                  <a:cubicBezTo>
                    <a:pt x="1061" y="362"/>
                    <a:pt x="1023" y="368"/>
                    <a:pt x="983" y="371"/>
                  </a:cubicBezTo>
                  <a:lnTo>
                    <a:pt x="88" y="83"/>
                  </a:lnTo>
                  <a:cubicBezTo>
                    <a:pt x="56" y="56"/>
                    <a:pt x="27" y="29"/>
                    <a:pt x="0" y="0"/>
                  </a:cubicBezTo>
                  <a:close/>
                </a:path>
              </a:pathLst>
            </a:custGeom>
            <a:solidFill>
              <a:srgbClr val="FDC7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7" name="Google Shape;1677;p37"/>
            <p:cNvSpPr/>
            <p:nvPr/>
          </p:nvSpPr>
          <p:spPr>
            <a:xfrm flipH="1">
              <a:off x="1936364" y="3934949"/>
              <a:ext cx="398097" cy="135216"/>
            </a:xfrm>
            <a:custGeom>
              <a:rect b="b" l="l" r="r" t="t"/>
              <a:pathLst>
                <a:path extrusionOk="0" h="394" w="1160">
                  <a:moveTo>
                    <a:pt x="0" y="0"/>
                  </a:moveTo>
                  <a:lnTo>
                    <a:pt x="1160" y="373"/>
                  </a:lnTo>
                  <a:cubicBezTo>
                    <a:pt x="1126" y="382"/>
                    <a:pt x="1091" y="389"/>
                    <a:pt x="1055" y="394"/>
                  </a:cubicBezTo>
                  <a:lnTo>
                    <a:pt x="77" y="79"/>
                  </a:lnTo>
                  <a:cubicBezTo>
                    <a:pt x="49" y="54"/>
                    <a:pt x="24" y="27"/>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8" name="Google Shape;1678;p37"/>
            <p:cNvSpPr/>
            <p:nvPr/>
          </p:nvSpPr>
          <p:spPr>
            <a:xfrm flipH="1">
              <a:off x="1925382" y="3925340"/>
              <a:ext cx="416973" cy="142423"/>
            </a:xfrm>
            <a:custGeom>
              <a:rect b="b" l="l" r="r" t="t"/>
              <a:pathLst>
                <a:path extrusionOk="0" h="415" w="1215">
                  <a:moveTo>
                    <a:pt x="0" y="0"/>
                  </a:moveTo>
                  <a:lnTo>
                    <a:pt x="1215" y="391"/>
                  </a:lnTo>
                  <a:cubicBezTo>
                    <a:pt x="1185" y="401"/>
                    <a:pt x="1154" y="409"/>
                    <a:pt x="1121" y="415"/>
                  </a:cubicBezTo>
                  <a:lnTo>
                    <a:pt x="67" y="75"/>
                  </a:lnTo>
                  <a:cubicBezTo>
                    <a:pt x="43" y="51"/>
                    <a:pt x="21" y="2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9" name="Google Shape;1679;p37"/>
            <p:cNvSpPr/>
            <p:nvPr/>
          </p:nvSpPr>
          <p:spPr>
            <a:xfrm flipH="1">
              <a:off x="1914744" y="3915730"/>
              <a:ext cx="434475" cy="149287"/>
            </a:xfrm>
            <a:custGeom>
              <a:rect b="b" l="l" r="r" t="t"/>
              <a:pathLst>
                <a:path extrusionOk="0" h="435" w="1266">
                  <a:moveTo>
                    <a:pt x="0" y="0"/>
                  </a:moveTo>
                  <a:lnTo>
                    <a:pt x="1266" y="409"/>
                  </a:lnTo>
                  <a:cubicBezTo>
                    <a:pt x="1239" y="419"/>
                    <a:pt x="1210" y="428"/>
                    <a:pt x="1180" y="435"/>
                  </a:cubicBezTo>
                  <a:lnTo>
                    <a:pt x="59" y="74"/>
                  </a:lnTo>
                  <a:cubicBezTo>
                    <a:pt x="38" y="50"/>
                    <a:pt x="18" y="26"/>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0" name="Google Shape;1680;p37"/>
            <p:cNvSpPr/>
            <p:nvPr/>
          </p:nvSpPr>
          <p:spPr>
            <a:xfrm flipH="1">
              <a:off x="1905134" y="3907151"/>
              <a:ext cx="449919" cy="154778"/>
            </a:xfrm>
            <a:custGeom>
              <a:rect b="b" l="l" r="r" t="t"/>
              <a:pathLst>
                <a:path extrusionOk="0" h="451" w="1311">
                  <a:moveTo>
                    <a:pt x="0" y="0"/>
                  </a:moveTo>
                  <a:lnTo>
                    <a:pt x="1311" y="423"/>
                  </a:lnTo>
                  <a:cubicBezTo>
                    <a:pt x="1286" y="434"/>
                    <a:pt x="1259" y="443"/>
                    <a:pt x="1231" y="451"/>
                  </a:cubicBezTo>
                  <a:lnTo>
                    <a:pt x="51" y="70"/>
                  </a:lnTo>
                  <a:cubicBezTo>
                    <a:pt x="33" y="47"/>
                    <a:pt x="15" y="24"/>
                    <a:pt x="0" y="0"/>
                  </a:cubicBez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1" name="Google Shape;1681;p37"/>
            <p:cNvSpPr/>
            <p:nvPr/>
          </p:nvSpPr>
          <p:spPr>
            <a:xfrm flipH="1">
              <a:off x="1895525" y="3898228"/>
              <a:ext cx="465019" cy="160269"/>
            </a:xfrm>
            <a:custGeom>
              <a:rect b="b" l="l" r="r" t="t"/>
              <a:pathLst>
                <a:path extrusionOk="0" h="467" w="1355">
                  <a:moveTo>
                    <a:pt x="0" y="0"/>
                  </a:moveTo>
                  <a:lnTo>
                    <a:pt x="1355" y="437"/>
                  </a:lnTo>
                  <a:cubicBezTo>
                    <a:pt x="1331" y="448"/>
                    <a:pt x="1306" y="458"/>
                    <a:pt x="1280" y="467"/>
                  </a:cubicBezTo>
                  <a:lnTo>
                    <a:pt x="47" y="70"/>
                  </a:lnTo>
                  <a:cubicBezTo>
                    <a:pt x="29" y="47"/>
                    <a:pt x="14" y="24"/>
                    <a:pt x="0" y="0"/>
                  </a:cubicBez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2" name="Google Shape;1682;p37"/>
            <p:cNvSpPr/>
            <p:nvPr/>
          </p:nvSpPr>
          <p:spPr>
            <a:xfrm flipH="1">
              <a:off x="1887289" y="3889648"/>
              <a:ext cx="478060" cy="165073"/>
            </a:xfrm>
            <a:custGeom>
              <a:rect b="b" l="l" r="r" t="t"/>
              <a:pathLst>
                <a:path extrusionOk="0" h="481" w="1393">
                  <a:moveTo>
                    <a:pt x="0" y="0"/>
                  </a:moveTo>
                  <a:lnTo>
                    <a:pt x="1393" y="450"/>
                  </a:lnTo>
                  <a:cubicBezTo>
                    <a:pt x="1371" y="461"/>
                    <a:pt x="1347" y="472"/>
                    <a:pt x="1323" y="481"/>
                  </a:cubicBezTo>
                  <a:lnTo>
                    <a:pt x="41" y="68"/>
                  </a:lnTo>
                  <a:cubicBezTo>
                    <a:pt x="26" y="46"/>
                    <a:pt x="12" y="23"/>
                    <a:pt x="0" y="0"/>
                  </a:cubicBez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3" name="Google Shape;1683;p37"/>
            <p:cNvSpPr/>
            <p:nvPr/>
          </p:nvSpPr>
          <p:spPr>
            <a:xfrm flipH="1">
              <a:off x="1879052" y="3881068"/>
              <a:ext cx="490415" cy="169535"/>
            </a:xfrm>
            <a:custGeom>
              <a:rect b="b" l="l" r="r" t="t"/>
              <a:pathLst>
                <a:path extrusionOk="0" h="494" w="1429">
                  <a:moveTo>
                    <a:pt x="0" y="0"/>
                  </a:moveTo>
                  <a:lnTo>
                    <a:pt x="1429" y="461"/>
                  </a:lnTo>
                  <a:cubicBezTo>
                    <a:pt x="1408" y="473"/>
                    <a:pt x="1386" y="484"/>
                    <a:pt x="1363" y="494"/>
                  </a:cubicBezTo>
                  <a:lnTo>
                    <a:pt x="36" y="67"/>
                  </a:lnTo>
                  <a:cubicBezTo>
                    <a:pt x="23" y="45"/>
                    <a:pt x="10" y="23"/>
                    <a:pt x="0" y="0"/>
                  </a:cubicBezTo>
                  <a:close/>
                </a:path>
              </a:pathLst>
            </a:custGeom>
            <a:solidFill>
              <a:srgbClr val="FDC35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4" name="Google Shape;1684;p37"/>
            <p:cNvSpPr/>
            <p:nvPr/>
          </p:nvSpPr>
          <p:spPr>
            <a:xfrm flipH="1">
              <a:off x="1871159" y="3873175"/>
              <a:ext cx="502083" cy="173653"/>
            </a:xfrm>
            <a:custGeom>
              <a:rect b="b" l="l" r="r" t="t"/>
              <a:pathLst>
                <a:path extrusionOk="0" h="506" w="1463">
                  <a:moveTo>
                    <a:pt x="0" y="0"/>
                  </a:moveTo>
                  <a:lnTo>
                    <a:pt x="1463" y="471"/>
                  </a:lnTo>
                  <a:cubicBezTo>
                    <a:pt x="1443" y="483"/>
                    <a:pt x="1422" y="495"/>
                    <a:pt x="1400" y="506"/>
                  </a:cubicBezTo>
                  <a:lnTo>
                    <a:pt x="32" y="64"/>
                  </a:lnTo>
                  <a:cubicBezTo>
                    <a:pt x="20" y="43"/>
                    <a:pt x="9" y="22"/>
                    <a:pt x="0" y="0"/>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5" name="Google Shape;1685;p37"/>
            <p:cNvSpPr/>
            <p:nvPr/>
          </p:nvSpPr>
          <p:spPr>
            <a:xfrm flipH="1">
              <a:off x="1863952" y="3864939"/>
              <a:ext cx="512722" cy="177428"/>
            </a:xfrm>
            <a:custGeom>
              <a:rect b="b" l="l" r="r" t="t"/>
              <a:pathLst>
                <a:path extrusionOk="0" h="517" w="1494">
                  <a:moveTo>
                    <a:pt x="0" y="0"/>
                  </a:moveTo>
                  <a:lnTo>
                    <a:pt x="1494" y="482"/>
                  </a:lnTo>
                  <a:cubicBezTo>
                    <a:pt x="1475" y="494"/>
                    <a:pt x="1455" y="506"/>
                    <a:pt x="1435" y="517"/>
                  </a:cubicBezTo>
                  <a:lnTo>
                    <a:pt x="28" y="63"/>
                  </a:lnTo>
                  <a:cubicBezTo>
                    <a:pt x="18" y="42"/>
                    <a:pt x="8"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6" name="Google Shape;1686;p37"/>
            <p:cNvSpPr/>
            <p:nvPr/>
          </p:nvSpPr>
          <p:spPr>
            <a:xfrm flipH="1">
              <a:off x="1857088" y="3857045"/>
              <a:ext cx="522331" cy="180860"/>
            </a:xfrm>
            <a:custGeom>
              <a:rect b="b" l="l" r="r" t="t"/>
              <a:pathLst>
                <a:path extrusionOk="0" h="527" w="1522">
                  <a:moveTo>
                    <a:pt x="0" y="0"/>
                  </a:moveTo>
                  <a:lnTo>
                    <a:pt x="1522" y="490"/>
                  </a:lnTo>
                  <a:cubicBezTo>
                    <a:pt x="1504" y="503"/>
                    <a:pt x="1485" y="516"/>
                    <a:pt x="1466" y="527"/>
                  </a:cubicBezTo>
                  <a:lnTo>
                    <a:pt x="25" y="62"/>
                  </a:lnTo>
                  <a:cubicBezTo>
                    <a:pt x="15" y="42"/>
                    <a:pt x="7" y="21"/>
                    <a:pt x="0" y="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7" name="Google Shape;1687;p37"/>
            <p:cNvSpPr/>
            <p:nvPr/>
          </p:nvSpPr>
          <p:spPr>
            <a:xfrm flipH="1">
              <a:off x="1850911" y="3849152"/>
              <a:ext cx="531254" cy="183949"/>
            </a:xfrm>
            <a:custGeom>
              <a:rect b="b" l="l" r="r" t="t"/>
              <a:pathLst>
                <a:path extrusionOk="0" h="536" w="1548">
                  <a:moveTo>
                    <a:pt x="0" y="0"/>
                  </a:moveTo>
                  <a:lnTo>
                    <a:pt x="1548" y="499"/>
                  </a:lnTo>
                  <a:cubicBezTo>
                    <a:pt x="1532" y="512"/>
                    <a:pt x="1514" y="525"/>
                    <a:pt x="1496" y="536"/>
                  </a:cubicBezTo>
                  <a:lnTo>
                    <a:pt x="22" y="61"/>
                  </a:lnTo>
                  <a:cubicBezTo>
                    <a:pt x="14" y="41"/>
                    <a:pt x="7" y="21"/>
                    <a:pt x="0" y="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8" name="Google Shape;1688;p37"/>
            <p:cNvSpPr/>
            <p:nvPr/>
          </p:nvSpPr>
          <p:spPr>
            <a:xfrm flipH="1">
              <a:off x="1844390" y="3841602"/>
              <a:ext cx="539834" cy="186694"/>
            </a:xfrm>
            <a:custGeom>
              <a:rect b="b" l="l" r="r" t="t"/>
              <a:pathLst>
                <a:path extrusionOk="0" h="544" w="1573">
                  <a:moveTo>
                    <a:pt x="0" y="0"/>
                  </a:moveTo>
                  <a:lnTo>
                    <a:pt x="1573" y="506"/>
                  </a:lnTo>
                  <a:cubicBezTo>
                    <a:pt x="1557" y="520"/>
                    <a:pt x="1540" y="532"/>
                    <a:pt x="1523" y="544"/>
                  </a:cubicBezTo>
                  <a:lnTo>
                    <a:pt x="19" y="60"/>
                  </a:lnTo>
                  <a:cubicBezTo>
                    <a:pt x="12" y="40"/>
                    <a:pt x="5" y="20"/>
                    <a:pt x="0" y="0"/>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9" name="Google Shape;1689;p37"/>
            <p:cNvSpPr/>
            <p:nvPr/>
          </p:nvSpPr>
          <p:spPr>
            <a:xfrm flipH="1">
              <a:off x="1838899" y="3833709"/>
              <a:ext cx="547041" cy="190126"/>
            </a:xfrm>
            <a:custGeom>
              <a:rect b="b" l="l" r="r" t="t"/>
              <a:pathLst>
                <a:path extrusionOk="0" h="554" w="1594">
                  <a:moveTo>
                    <a:pt x="0" y="0"/>
                  </a:moveTo>
                  <a:lnTo>
                    <a:pt x="1594" y="515"/>
                  </a:lnTo>
                  <a:cubicBezTo>
                    <a:pt x="1579" y="528"/>
                    <a:pt x="1564" y="541"/>
                    <a:pt x="1547" y="554"/>
                  </a:cubicBezTo>
                  <a:lnTo>
                    <a:pt x="16" y="60"/>
                  </a:lnTo>
                  <a:cubicBezTo>
                    <a:pt x="10" y="40"/>
                    <a:pt x="4" y="20"/>
                    <a:pt x="0" y="0"/>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0" name="Google Shape;1690;p37"/>
            <p:cNvSpPr/>
            <p:nvPr/>
          </p:nvSpPr>
          <p:spPr>
            <a:xfrm flipH="1">
              <a:off x="1833065" y="3826158"/>
              <a:ext cx="554591" cy="192528"/>
            </a:xfrm>
            <a:custGeom>
              <a:rect b="b" l="l" r="r" t="t"/>
              <a:pathLst>
                <a:path extrusionOk="0" h="561" w="1616">
                  <a:moveTo>
                    <a:pt x="0" y="0"/>
                  </a:moveTo>
                  <a:lnTo>
                    <a:pt x="1616" y="521"/>
                  </a:lnTo>
                  <a:cubicBezTo>
                    <a:pt x="1602" y="535"/>
                    <a:pt x="1587" y="548"/>
                    <a:pt x="1571" y="561"/>
                  </a:cubicBezTo>
                  <a:lnTo>
                    <a:pt x="14" y="59"/>
                  </a:lnTo>
                  <a:cubicBezTo>
                    <a:pt x="8" y="40"/>
                    <a:pt x="4" y="20"/>
                    <a:pt x="0" y="0"/>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1" name="Google Shape;1691;p37"/>
            <p:cNvSpPr/>
            <p:nvPr/>
          </p:nvSpPr>
          <p:spPr>
            <a:xfrm flipH="1">
              <a:off x="1827917" y="3818951"/>
              <a:ext cx="561112" cy="194587"/>
            </a:xfrm>
            <a:custGeom>
              <a:rect b="b" l="l" r="r" t="t"/>
              <a:pathLst>
                <a:path extrusionOk="0" h="567" w="1635">
                  <a:moveTo>
                    <a:pt x="0" y="0"/>
                  </a:moveTo>
                  <a:lnTo>
                    <a:pt x="1635" y="527"/>
                  </a:lnTo>
                  <a:cubicBezTo>
                    <a:pt x="1622" y="541"/>
                    <a:pt x="1607" y="555"/>
                    <a:pt x="1592" y="567"/>
                  </a:cubicBezTo>
                  <a:lnTo>
                    <a:pt x="12" y="58"/>
                  </a:lnTo>
                  <a:cubicBezTo>
                    <a:pt x="7" y="39"/>
                    <a:pt x="3" y="19"/>
                    <a:pt x="0" y="0"/>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2" name="Google Shape;1692;p37"/>
            <p:cNvSpPr/>
            <p:nvPr/>
          </p:nvSpPr>
          <p:spPr>
            <a:xfrm flipH="1">
              <a:off x="1822769" y="3811401"/>
              <a:ext cx="567289" cy="196990"/>
            </a:xfrm>
            <a:custGeom>
              <a:rect b="b" l="l" r="r" t="t"/>
              <a:pathLst>
                <a:path extrusionOk="0" h="574" w="1653">
                  <a:moveTo>
                    <a:pt x="0" y="0"/>
                  </a:moveTo>
                  <a:lnTo>
                    <a:pt x="1653" y="533"/>
                  </a:lnTo>
                  <a:cubicBezTo>
                    <a:pt x="1640" y="547"/>
                    <a:pt x="1627" y="561"/>
                    <a:pt x="1613" y="574"/>
                  </a:cubicBezTo>
                  <a:lnTo>
                    <a:pt x="10" y="58"/>
                  </a:lnTo>
                  <a:cubicBezTo>
                    <a:pt x="6" y="39"/>
                    <a:pt x="3" y="19"/>
                    <a:pt x="0" y="0"/>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3" name="Google Shape;1693;p37"/>
            <p:cNvSpPr/>
            <p:nvPr/>
          </p:nvSpPr>
          <p:spPr>
            <a:xfrm flipH="1">
              <a:off x="1812817" y="3795958"/>
              <a:ext cx="578271" cy="207285"/>
            </a:xfrm>
            <a:custGeom>
              <a:rect b="b" l="l" r="r" t="t"/>
              <a:pathLst>
                <a:path extrusionOk="0" h="604" w="1685">
                  <a:moveTo>
                    <a:pt x="0" y="0"/>
                  </a:moveTo>
                  <a:lnTo>
                    <a:pt x="675" y="218"/>
                  </a:lnTo>
                  <a:cubicBezTo>
                    <a:pt x="689" y="233"/>
                    <a:pt x="705" y="246"/>
                    <a:pt x="722" y="259"/>
                  </a:cubicBezTo>
                  <a:lnTo>
                    <a:pt x="730" y="236"/>
                  </a:lnTo>
                  <a:lnTo>
                    <a:pt x="936" y="302"/>
                  </a:lnTo>
                  <a:lnTo>
                    <a:pt x="925" y="335"/>
                  </a:lnTo>
                  <a:cubicBezTo>
                    <a:pt x="963" y="340"/>
                    <a:pt x="998" y="340"/>
                    <a:pt x="1031" y="333"/>
                  </a:cubicBezTo>
                  <a:lnTo>
                    <a:pt x="1685" y="544"/>
                  </a:lnTo>
                  <a:cubicBezTo>
                    <a:pt x="1668" y="565"/>
                    <a:pt x="1650" y="585"/>
                    <a:pt x="1631" y="604"/>
                  </a:cubicBezTo>
                  <a:lnTo>
                    <a:pt x="9" y="81"/>
                  </a:lnTo>
                  <a:cubicBezTo>
                    <a:pt x="4" y="54"/>
                    <a:pt x="1" y="28"/>
                    <a:pt x="0" y="0"/>
                  </a:cubicBezTo>
                  <a:close/>
                </a:path>
              </a:pathLst>
            </a:custGeom>
            <a:solidFill>
              <a:srgbClr val="FDBC4A"/>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4" name="Google Shape;1694;p37"/>
            <p:cNvSpPr/>
            <p:nvPr/>
          </p:nvSpPr>
          <p:spPr>
            <a:xfrm flipH="1">
              <a:off x="1804237" y="3781544"/>
              <a:ext cx="587194" cy="210374"/>
            </a:xfrm>
            <a:custGeom>
              <a:rect b="b" l="l" r="r" t="t"/>
              <a:pathLst>
                <a:path extrusionOk="0" h="613" w="1711">
                  <a:moveTo>
                    <a:pt x="0" y="0"/>
                  </a:moveTo>
                  <a:lnTo>
                    <a:pt x="637" y="205"/>
                  </a:lnTo>
                  <a:cubicBezTo>
                    <a:pt x="656" y="242"/>
                    <a:pt x="685" y="274"/>
                    <a:pt x="723" y="301"/>
                  </a:cubicBezTo>
                  <a:lnTo>
                    <a:pt x="743" y="239"/>
                  </a:lnTo>
                  <a:lnTo>
                    <a:pt x="949" y="306"/>
                  </a:lnTo>
                  <a:lnTo>
                    <a:pt x="927" y="375"/>
                  </a:lnTo>
                  <a:lnTo>
                    <a:pt x="4" y="77"/>
                  </a:lnTo>
                  <a:cubicBezTo>
                    <a:pt x="1" y="52"/>
                    <a:pt x="0" y="26"/>
                    <a:pt x="0" y="0"/>
                  </a:cubicBezTo>
                  <a:moveTo>
                    <a:pt x="1663" y="613"/>
                  </a:moveTo>
                  <a:lnTo>
                    <a:pt x="936" y="378"/>
                  </a:lnTo>
                  <a:cubicBezTo>
                    <a:pt x="996" y="385"/>
                    <a:pt x="1051" y="376"/>
                    <a:pt x="1096" y="353"/>
                  </a:cubicBezTo>
                  <a:lnTo>
                    <a:pt x="1711" y="551"/>
                  </a:lnTo>
                  <a:cubicBezTo>
                    <a:pt x="1696" y="573"/>
                    <a:pt x="1680" y="593"/>
                    <a:pt x="1663" y="613"/>
                  </a:cubicBezTo>
                  <a:close/>
                </a:path>
              </a:pathLst>
            </a:custGeom>
            <a:solidFill>
              <a:srgbClr val="FDBD4B"/>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5" name="Google Shape;1695;p37"/>
            <p:cNvSpPr/>
            <p:nvPr/>
          </p:nvSpPr>
          <p:spPr>
            <a:xfrm flipH="1">
              <a:off x="1796687" y="3767130"/>
              <a:ext cx="594744" cy="213119"/>
            </a:xfrm>
            <a:custGeom>
              <a:rect b="b" l="l" r="r" t="t"/>
              <a:pathLst>
                <a:path extrusionOk="0" h="621" w="1733">
                  <a:moveTo>
                    <a:pt x="2" y="0"/>
                  </a:moveTo>
                  <a:lnTo>
                    <a:pt x="617" y="198"/>
                  </a:lnTo>
                  <a:cubicBezTo>
                    <a:pt x="626" y="232"/>
                    <a:pt x="643" y="263"/>
                    <a:pt x="666" y="290"/>
                  </a:cubicBezTo>
                  <a:lnTo>
                    <a:pt x="0" y="76"/>
                  </a:lnTo>
                  <a:cubicBezTo>
                    <a:pt x="0" y="51"/>
                    <a:pt x="0" y="25"/>
                    <a:pt x="2" y="0"/>
                  </a:cubicBezTo>
                  <a:moveTo>
                    <a:pt x="756" y="242"/>
                  </a:moveTo>
                  <a:lnTo>
                    <a:pt x="962" y="309"/>
                  </a:lnTo>
                  <a:lnTo>
                    <a:pt x="939" y="378"/>
                  </a:lnTo>
                  <a:lnTo>
                    <a:pt x="733" y="312"/>
                  </a:lnTo>
                  <a:lnTo>
                    <a:pt x="756" y="242"/>
                  </a:lnTo>
                  <a:moveTo>
                    <a:pt x="1691" y="621"/>
                  </a:moveTo>
                  <a:lnTo>
                    <a:pt x="1048" y="413"/>
                  </a:lnTo>
                  <a:cubicBezTo>
                    <a:pt x="1082" y="404"/>
                    <a:pt x="1113" y="388"/>
                    <a:pt x="1139" y="366"/>
                  </a:cubicBezTo>
                  <a:lnTo>
                    <a:pt x="1733" y="557"/>
                  </a:lnTo>
                  <a:cubicBezTo>
                    <a:pt x="1721" y="579"/>
                    <a:pt x="1706" y="601"/>
                    <a:pt x="1691" y="621"/>
                  </a:cubicBezTo>
                  <a:close/>
                </a:path>
              </a:pathLst>
            </a:custGeom>
            <a:solidFill>
              <a:srgbClr val="FDBD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6" name="Google Shape;1696;p37"/>
            <p:cNvSpPr/>
            <p:nvPr/>
          </p:nvSpPr>
          <p:spPr>
            <a:xfrm flipH="1">
              <a:off x="1789823" y="3752716"/>
              <a:ext cx="601608" cy="215522"/>
            </a:xfrm>
            <a:custGeom>
              <a:rect b="b" l="l" r="r" t="t"/>
              <a:pathLst>
                <a:path extrusionOk="0" h="628" w="1753">
                  <a:moveTo>
                    <a:pt x="6" y="0"/>
                  </a:moveTo>
                  <a:lnTo>
                    <a:pt x="608" y="194"/>
                  </a:lnTo>
                  <a:cubicBezTo>
                    <a:pt x="611" y="224"/>
                    <a:pt x="619" y="252"/>
                    <a:pt x="631" y="278"/>
                  </a:cubicBezTo>
                  <a:lnTo>
                    <a:pt x="0" y="74"/>
                  </a:lnTo>
                  <a:cubicBezTo>
                    <a:pt x="1" y="50"/>
                    <a:pt x="3" y="25"/>
                    <a:pt x="6" y="0"/>
                  </a:cubicBezTo>
                  <a:moveTo>
                    <a:pt x="768" y="246"/>
                  </a:moveTo>
                  <a:lnTo>
                    <a:pt x="974" y="312"/>
                  </a:lnTo>
                  <a:lnTo>
                    <a:pt x="952" y="381"/>
                  </a:lnTo>
                  <a:lnTo>
                    <a:pt x="746" y="315"/>
                  </a:lnTo>
                  <a:lnTo>
                    <a:pt x="768" y="246"/>
                  </a:lnTo>
                  <a:moveTo>
                    <a:pt x="1716" y="628"/>
                  </a:moveTo>
                  <a:lnTo>
                    <a:pt x="1106" y="431"/>
                  </a:lnTo>
                  <a:cubicBezTo>
                    <a:pt x="1131" y="417"/>
                    <a:pt x="1152" y="398"/>
                    <a:pt x="1170" y="376"/>
                  </a:cubicBezTo>
                  <a:lnTo>
                    <a:pt x="1753" y="564"/>
                  </a:lnTo>
                  <a:cubicBezTo>
                    <a:pt x="1742" y="586"/>
                    <a:pt x="1729" y="607"/>
                    <a:pt x="1716" y="628"/>
                  </a:cubicBezTo>
                  <a:close/>
                </a:path>
              </a:pathLst>
            </a:custGeom>
            <a:solidFill>
              <a:srgbClr val="FDBE4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7" name="Google Shape;1697;p37"/>
            <p:cNvSpPr/>
            <p:nvPr/>
          </p:nvSpPr>
          <p:spPr>
            <a:xfrm flipH="1">
              <a:off x="1783989" y="3738645"/>
              <a:ext cx="606412" cy="217238"/>
            </a:xfrm>
            <a:custGeom>
              <a:rect b="b" l="l" r="r" t="t"/>
              <a:pathLst>
                <a:path extrusionOk="0" h="633" w="1767">
                  <a:moveTo>
                    <a:pt x="10" y="0"/>
                  </a:moveTo>
                  <a:lnTo>
                    <a:pt x="604" y="192"/>
                  </a:lnTo>
                  <a:cubicBezTo>
                    <a:pt x="603" y="220"/>
                    <a:pt x="605" y="246"/>
                    <a:pt x="611" y="271"/>
                  </a:cubicBezTo>
                  <a:lnTo>
                    <a:pt x="0" y="74"/>
                  </a:lnTo>
                  <a:cubicBezTo>
                    <a:pt x="2" y="50"/>
                    <a:pt x="5" y="25"/>
                    <a:pt x="10" y="0"/>
                  </a:cubicBezTo>
                  <a:moveTo>
                    <a:pt x="778" y="248"/>
                  </a:moveTo>
                  <a:lnTo>
                    <a:pt x="984" y="314"/>
                  </a:lnTo>
                  <a:lnTo>
                    <a:pt x="961" y="384"/>
                  </a:lnTo>
                  <a:lnTo>
                    <a:pt x="755" y="318"/>
                  </a:lnTo>
                  <a:lnTo>
                    <a:pt x="778" y="248"/>
                  </a:lnTo>
                  <a:moveTo>
                    <a:pt x="1735" y="633"/>
                  </a:moveTo>
                  <a:lnTo>
                    <a:pt x="1143" y="443"/>
                  </a:lnTo>
                  <a:cubicBezTo>
                    <a:pt x="1162" y="425"/>
                    <a:pt x="1178" y="405"/>
                    <a:pt x="1190" y="381"/>
                  </a:cubicBezTo>
                  <a:lnTo>
                    <a:pt x="1767" y="567"/>
                  </a:lnTo>
                  <a:cubicBezTo>
                    <a:pt x="1758" y="590"/>
                    <a:pt x="1747" y="612"/>
                    <a:pt x="1735" y="633"/>
                  </a:cubicBezTo>
                  <a:close/>
                </a:path>
              </a:pathLst>
            </a:custGeom>
            <a:solidFill>
              <a:srgbClr val="FDBF4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8" name="Google Shape;1698;p37"/>
            <p:cNvSpPr/>
            <p:nvPr/>
          </p:nvSpPr>
          <p:spPr>
            <a:xfrm flipH="1">
              <a:off x="1778841" y="3724918"/>
              <a:ext cx="610187" cy="218267"/>
            </a:xfrm>
            <a:custGeom>
              <a:rect b="b" l="l" r="r" t="t"/>
              <a:pathLst>
                <a:path extrusionOk="0" h="636" w="1778">
                  <a:moveTo>
                    <a:pt x="14" y="0"/>
                  </a:moveTo>
                  <a:lnTo>
                    <a:pt x="603" y="190"/>
                  </a:lnTo>
                  <a:cubicBezTo>
                    <a:pt x="599" y="217"/>
                    <a:pt x="598" y="242"/>
                    <a:pt x="600" y="266"/>
                  </a:cubicBezTo>
                  <a:lnTo>
                    <a:pt x="0" y="73"/>
                  </a:lnTo>
                  <a:cubicBezTo>
                    <a:pt x="4" y="49"/>
                    <a:pt x="8" y="25"/>
                    <a:pt x="14" y="0"/>
                  </a:cubicBezTo>
                  <a:moveTo>
                    <a:pt x="786" y="249"/>
                  </a:moveTo>
                  <a:lnTo>
                    <a:pt x="992" y="316"/>
                  </a:lnTo>
                  <a:lnTo>
                    <a:pt x="970" y="385"/>
                  </a:lnTo>
                  <a:lnTo>
                    <a:pt x="764" y="318"/>
                  </a:lnTo>
                  <a:lnTo>
                    <a:pt x="786" y="249"/>
                  </a:lnTo>
                  <a:moveTo>
                    <a:pt x="1750" y="636"/>
                  </a:moveTo>
                  <a:lnTo>
                    <a:pt x="1169" y="449"/>
                  </a:lnTo>
                  <a:cubicBezTo>
                    <a:pt x="1183" y="430"/>
                    <a:pt x="1194" y="408"/>
                    <a:pt x="1202" y="383"/>
                  </a:cubicBezTo>
                  <a:lnTo>
                    <a:pt x="1778" y="569"/>
                  </a:lnTo>
                  <a:cubicBezTo>
                    <a:pt x="1770" y="592"/>
                    <a:pt x="1761" y="614"/>
                    <a:pt x="1750" y="636"/>
                  </a:cubicBezTo>
                  <a:close/>
                </a:path>
              </a:pathLst>
            </a:custGeom>
            <a:solidFill>
              <a:srgbClr val="FDBF4E"/>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9" name="Google Shape;1699;p37"/>
            <p:cNvSpPr/>
            <p:nvPr/>
          </p:nvSpPr>
          <p:spPr>
            <a:xfrm flipH="1">
              <a:off x="1770605" y="3713936"/>
              <a:ext cx="612933" cy="203510"/>
            </a:xfrm>
            <a:custGeom>
              <a:rect b="b" l="l" r="r" t="t"/>
              <a:pathLst>
                <a:path extrusionOk="0" h="593" w="1786">
                  <a:moveTo>
                    <a:pt x="7" y="0"/>
                  </a:moveTo>
                  <a:lnTo>
                    <a:pt x="593" y="190"/>
                  </a:lnTo>
                  <a:cubicBezTo>
                    <a:pt x="591" y="198"/>
                    <a:pt x="590" y="206"/>
                    <a:pt x="589" y="213"/>
                  </a:cubicBezTo>
                  <a:lnTo>
                    <a:pt x="0" y="24"/>
                  </a:lnTo>
                  <a:cubicBezTo>
                    <a:pt x="2" y="16"/>
                    <a:pt x="4" y="8"/>
                    <a:pt x="7" y="0"/>
                  </a:cubicBezTo>
                  <a:moveTo>
                    <a:pt x="795" y="204"/>
                  </a:moveTo>
                  <a:lnTo>
                    <a:pt x="1001" y="270"/>
                  </a:lnTo>
                  <a:lnTo>
                    <a:pt x="979" y="339"/>
                  </a:lnTo>
                  <a:lnTo>
                    <a:pt x="773" y="273"/>
                  </a:lnTo>
                  <a:lnTo>
                    <a:pt x="795" y="204"/>
                  </a:lnTo>
                  <a:moveTo>
                    <a:pt x="1770" y="580"/>
                  </a:moveTo>
                  <a:cubicBezTo>
                    <a:pt x="1768" y="584"/>
                    <a:pt x="1767" y="589"/>
                    <a:pt x="1765" y="593"/>
                  </a:cubicBezTo>
                  <a:lnTo>
                    <a:pt x="1188" y="407"/>
                  </a:lnTo>
                  <a:cubicBezTo>
                    <a:pt x="1196" y="381"/>
                    <a:pt x="1199" y="357"/>
                    <a:pt x="1197" y="333"/>
                  </a:cubicBezTo>
                  <a:lnTo>
                    <a:pt x="1786" y="523"/>
                  </a:lnTo>
                  <a:cubicBezTo>
                    <a:pt x="1781" y="541"/>
                    <a:pt x="1776" y="560"/>
                    <a:pt x="1770" y="580"/>
                  </a:cubicBezTo>
                  <a:close/>
                </a:path>
              </a:pathLst>
            </a:custGeom>
            <a:solidFill>
              <a:srgbClr val="FDC04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0" name="Google Shape;1700;p37"/>
            <p:cNvSpPr/>
            <p:nvPr/>
          </p:nvSpPr>
          <p:spPr>
            <a:xfrm flipH="1">
              <a:off x="1767516" y="3770219"/>
              <a:ext cx="346619" cy="133843"/>
            </a:xfrm>
            <a:custGeom>
              <a:rect b="b" l="l" r="r" t="t"/>
              <a:pathLst>
                <a:path extrusionOk="0" h="390" w="1010">
                  <a:moveTo>
                    <a:pt x="23" y="0"/>
                  </a:moveTo>
                  <a:lnTo>
                    <a:pt x="229" y="67"/>
                  </a:lnTo>
                  <a:lnTo>
                    <a:pt x="207" y="136"/>
                  </a:lnTo>
                  <a:lnTo>
                    <a:pt x="0" y="70"/>
                  </a:lnTo>
                  <a:lnTo>
                    <a:pt x="23" y="0"/>
                  </a:lnTo>
                  <a:moveTo>
                    <a:pt x="992" y="390"/>
                  </a:moveTo>
                  <a:lnTo>
                    <a:pt x="411" y="203"/>
                  </a:lnTo>
                  <a:cubicBezTo>
                    <a:pt x="414" y="175"/>
                    <a:pt x="411" y="148"/>
                    <a:pt x="403" y="123"/>
                  </a:cubicBezTo>
                  <a:lnTo>
                    <a:pt x="1010" y="318"/>
                  </a:lnTo>
                  <a:cubicBezTo>
                    <a:pt x="1005" y="341"/>
                    <a:pt x="1000" y="365"/>
                    <a:pt x="992" y="390"/>
                  </a:cubicBezTo>
                  <a:close/>
                </a:path>
              </a:pathLst>
            </a:custGeom>
            <a:solidFill>
              <a:srgbClr val="FDC15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1" name="Google Shape;1701;p37"/>
            <p:cNvSpPr/>
            <p:nvPr/>
          </p:nvSpPr>
          <p:spPr>
            <a:xfrm flipH="1">
              <a:off x="1765457" y="3757178"/>
              <a:ext cx="344217" cy="133157"/>
            </a:xfrm>
            <a:custGeom>
              <a:rect b="b" l="l" r="r" t="t"/>
              <a:pathLst>
                <a:path extrusionOk="0" h="388" w="1003">
                  <a:moveTo>
                    <a:pt x="22" y="0"/>
                  </a:moveTo>
                  <a:lnTo>
                    <a:pt x="228" y="67"/>
                  </a:lnTo>
                  <a:lnTo>
                    <a:pt x="206" y="135"/>
                  </a:lnTo>
                  <a:lnTo>
                    <a:pt x="0" y="69"/>
                  </a:lnTo>
                  <a:lnTo>
                    <a:pt x="22" y="0"/>
                  </a:lnTo>
                  <a:moveTo>
                    <a:pt x="990" y="388"/>
                  </a:moveTo>
                  <a:lnTo>
                    <a:pt x="398" y="197"/>
                  </a:lnTo>
                  <a:cubicBezTo>
                    <a:pt x="394" y="167"/>
                    <a:pt x="383" y="139"/>
                    <a:pt x="366" y="111"/>
                  </a:cubicBezTo>
                  <a:lnTo>
                    <a:pt x="1003" y="316"/>
                  </a:lnTo>
                  <a:cubicBezTo>
                    <a:pt x="1000" y="340"/>
                    <a:pt x="996" y="364"/>
                    <a:pt x="990" y="388"/>
                  </a:cubicBezTo>
                  <a:close/>
                </a:path>
              </a:pathLst>
            </a:custGeom>
            <a:solidFill>
              <a:srgbClr val="FDC25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2" name="Google Shape;1702;p37"/>
            <p:cNvSpPr/>
            <p:nvPr/>
          </p:nvSpPr>
          <p:spPr>
            <a:xfrm flipH="1">
              <a:off x="1763741" y="3730409"/>
              <a:ext cx="337353" cy="132127"/>
            </a:xfrm>
            <a:custGeom>
              <a:rect b="b" l="l" r="r" t="t"/>
              <a:pathLst>
                <a:path extrusionOk="0" h="385" w="983">
                  <a:moveTo>
                    <a:pt x="22" y="0"/>
                  </a:moveTo>
                  <a:lnTo>
                    <a:pt x="983" y="310"/>
                  </a:lnTo>
                  <a:cubicBezTo>
                    <a:pt x="983" y="334"/>
                    <a:pt x="982" y="359"/>
                    <a:pt x="979" y="385"/>
                  </a:cubicBezTo>
                  <a:lnTo>
                    <a:pt x="333" y="177"/>
                  </a:lnTo>
                  <a:cubicBezTo>
                    <a:pt x="308" y="139"/>
                    <a:pt x="271" y="104"/>
                    <a:pt x="228" y="69"/>
                  </a:cubicBezTo>
                  <a:lnTo>
                    <a:pt x="206" y="136"/>
                  </a:lnTo>
                  <a:lnTo>
                    <a:pt x="0" y="69"/>
                  </a:lnTo>
                  <a:lnTo>
                    <a:pt x="22" y="0"/>
                  </a:lnTo>
                  <a:close/>
                </a:path>
              </a:pathLst>
            </a:custGeom>
            <a:solidFill>
              <a:srgbClr val="FDC3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3" name="Google Shape;1703;p37"/>
            <p:cNvSpPr/>
            <p:nvPr/>
          </p:nvSpPr>
          <p:spPr>
            <a:xfrm flipH="1">
              <a:off x="1763741" y="3717025"/>
              <a:ext cx="333235" cy="131441"/>
            </a:xfrm>
            <a:custGeom>
              <a:rect b="b" l="l" r="r" t="t"/>
              <a:pathLst>
                <a:path extrusionOk="0" h="383" w="971">
                  <a:moveTo>
                    <a:pt x="23" y="0"/>
                  </a:moveTo>
                  <a:lnTo>
                    <a:pt x="968" y="305"/>
                  </a:lnTo>
                  <a:cubicBezTo>
                    <a:pt x="971" y="330"/>
                    <a:pt x="971" y="356"/>
                    <a:pt x="970" y="383"/>
                  </a:cubicBezTo>
                  <a:lnTo>
                    <a:pt x="272" y="158"/>
                  </a:lnTo>
                  <a:cubicBezTo>
                    <a:pt x="255" y="141"/>
                    <a:pt x="236" y="124"/>
                    <a:pt x="216" y="108"/>
                  </a:cubicBezTo>
                  <a:lnTo>
                    <a:pt x="206" y="136"/>
                  </a:lnTo>
                  <a:lnTo>
                    <a:pt x="0" y="70"/>
                  </a:lnTo>
                  <a:lnTo>
                    <a:pt x="23" y="0"/>
                  </a:lnTo>
                  <a:close/>
                </a:path>
              </a:pathLst>
            </a:custGeom>
            <a:solidFill>
              <a:srgbClr val="FDC45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4" name="Google Shape;1704;p37"/>
            <p:cNvSpPr/>
            <p:nvPr/>
          </p:nvSpPr>
          <p:spPr>
            <a:xfrm flipH="1">
              <a:off x="1764084" y="3695747"/>
              <a:ext cx="345590" cy="137961"/>
            </a:xfrm>
            <a:custGeom>
              <a:rect b="b" l="l" r="r" t="t"/>
              <a:pathLst>
                <a:path extrusionOk="0" h="402" w="1007">
                  <a:moveTo>
                    <a:pt x="66" y="42"/>
                  </a:moveTo>
                  <a:cubicBezTo>
                    <a:pt x="45" y="28"/>
                    <a:pt x="22" y="14"/>
                    <a:pt x="0" y="0"/>
                  </a:cubicBezTo>
                  <a:lnTo>
                    <a:pt x="999" y="322"/>
                  </a:lnTo>
                  <a:cubicBezTo>
                    <a:pt x="1004" y="348"/>
                    <a:pt x="1007" y="374"/>
                    <a:pt x="1007" y="402"/>
                  </a:cubicBezTo>
                  <a:lnTo>
                    <a:pt x="50" y="93"/>
                  </a:lnTo>
                  <a:lnTo>
                    <a:pt x="66" y="42"/>
                  </a:lnTo>
                  <a:close/>
                </a:path>
              </a:pathLst>
            </a:custGeom>
            <a:solidFill>
              <a:srgbClr val="FDC45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5" name="Google Shape;1705;p37"/>
            <p:cNvSpPr/>
            <p:nvPr/>
          </p:nvSpPr>
          <p:spPr>
            <a:xfrm flipH="1">
              <a:off x="1765114" y="3667262"/>
              <a:ext cx="387459" cy="151346"/>
            </a:xfrm>
            <a:custGeom>
              <a:rect b="b" l="l" r="r" t="t"/>
              <a:pathLst>
                <a:path extrusionOk="0" h="441" w="1129">
                  <a:moveTo>
                    <a:pt x="191" y="125"/>
                  </a:moveTo>
                  <a:cubicBezTo>
                    <a:pt x="129" y="85"/>
                    <a:pt x="63" y="44"/>
                    <a:pt x="0" y="0"/>
                  </a:cubicBezTo>
                  <a:lnTo>
                    <a:pt x="1114" y="359"/>
                  </a:lnTo>
                  <a:cubicBezTo>
                    <a:pt x="1121" y="385"/>
                    <a:pt x="1126" y="412"/>
                    <a:pt x="1129" y="441"/>
                  </a:cubicBezTo>
                  <a:lnTo>
                    <a:pt x="187" y="137"/>
                  </a:lnTo>
                  <a:lnTo>
                    <a:pt x="191" y="125"/>
                  </a:lnTo>
                  <a:close/>
                </a:path>
              </a:pathLst>
            </a:custGeom>
            <a:solidFill>
              <a:srgbClr val="FDC55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6" name="Google Shape;1706;p37"/>
            <p:cNvSpPr/>
            <p:nvPr/>
          </p:nvSpPr>
          <p:spPr>
            <a:xfrm flipH="1">
              <a:off x="1767516" y="3640837"/>
              <a:ext cx="420748" cy="162328"/>
            </a:xfrm>
            <a:custGeom>
              <a:rect b="b" l="l" r="r" t="t"/>
              <a:pathLst>
                <a:path extrusionOk="0" h="473" w="1226">
                  <a:moveTo>
                    <a:pt x="0" y="0"/>
                  </a:moveTo>
                  <a:lnTo>
                    <a:pt x="1202" y="387"/>
                  </a:lnTo>
                  <a:cubicBezTo>
                    <a:pt x="1212" y="414"/>
                    <a:pt x="1221" y="443"/>
                    <a:pt x="1226" y="473"/>
                  </a:cubicBezTo>
                  <a:lnTo>
                    <a:pt x="201" y="142"/>
                  </a:lnTo>
                  <a:cubicBezTo>
                    <a:pt x="133" y="98"/>
                    <a:pt x="64" y="51"/>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7" name="Google Shape;1707;p37"/>
            <p:cNvSpPr/>
            <p:nvPr/>
          </p:nvSpPr>
          <p:spPr>
            <a:xfrm flipH="1">
              <a:off x="1771291" y="3617500"/>
              <a:ext cx="444085" cy="169535"/>
            </a:xfrm>
            <a:custGeom>
              <a:rect b="b" l="l" r="r" t="t"/>
              <a:pathLst>
                <a:path extrusionOk="0" h="494" w="1294">
                  <a:moveTo>
                    <a:pt x="0" y="0"/>
                  </a:moveTo>
                  <a:lnTo>
                    <a:pt x="1259" y="406"/>
                  </a:lnTo>
                  <a:cubicBezTo>
                    <a:pt x="1273" y="434"/>
                    <a:pt x="1285" y="463"/>
                    <a:pt x="1294" y="494"/>
                  </a:cubicBezTo>
                  <a:lnTo>
                    <a:pt x="157" y="127"/>
                  </a:lnTo>
                  <a:cubicBezTo>
                    <a:pt x="102" y="88"/>
                    <a:pt x="48" y="46"/>
                    <a:pt x="0" y="0"/>
                  </a:cubicBezTo>
                  <a:close/>
                </a:path>
              </a:pathLst>
            </a:custGeom>
            <a:solidFill>
              <a:srgbClr val="FDC65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8" name="Google Shape;1708;p37"/>
            <p:cNvSpPr/>
            <p:nvPr/>
          </p:nvSpPr>
          <p:spPr>
            <a:xfrm flipH="1">
              <a:off x="1777125" y="3595879"/>
              <a:ext cx="459185" cy="174339"/>
            </a:xfrm>
            <a:custGeom>
              <a:rect b="b" l="l" r="r" t="t"/>
              <a:pathLst>
                <a:path extrusionOk="0" h="508" w="1338">
                  <a:moveTo>
                    <a:pt x="0" y="0"/>
                  </a:moveTo>
                  <a:lnTo>
                    <a:pt x="1290" y="417"/>
                  </a:lnTo>
                  <a:cubicBezTo>
                    <a:pt x="1309" y="446"/>
                    <a:pt x="1325" y="476"/>
                    <a:pt x="1338" y="508"/>
                  </a:cubicBezTo>
                  <a:lnTo>
                    <a:pt x="122" y="117"/>
                  </a:lnTo>
                  <a:cubicBezTo>
                    <a:pt x="78" y="81"/>
                    <a:pt x="37" y="42"/>
                    <a:pt x="0" y="0"/>
                  </a:cubicBezTo>
                  <a:close/>
                </a:path>
              </a:pathLst>
            </a:custGeom>
            <a:solidFill>
              <a:srgbClr val="FDC757"/>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9" name="Google Shape;1709;p37"/>
            <p:cNvSpPr/>
            <p:nvPr/>
          </p:nvSpPr>
          <p:spPr>
            <a:xfrm flipH="1">
              <a:off x="1785362" y="3576318"/>
              <a:ext cx="466735" cy="176742"/>
            </a:xfrm>
            <a:custGeom>
              <a:rect b="b" l="l" r="r" t="t"/>
              <a:pathLst>
                <a:path extrusionOk="0" h="515" w="1360">
                  <a:moveTo>
                    <a:pt x="0" y="0"/>
                  </a:moveTo>
                  <a:lnTo>
                    <a:pt x="1297" y="418"/>
                  </a:lnTo>
                  <a:cubicBezTo>
                    <a:pt x="1321" y="449"/>
                    <a:pt x="1342" y="481"/>
                    <a:pt x="1360" y="515"/>
                  </a:cubicBezTo>
                  <a:lnTo>
                    <a:pt x="93" y="106"/>
                  </a:lnTo>
                  <a:cubicBezTo>
                    <a:pt x="59" y="73"/>
                    <a:pt x="27" y="38"/>
                    <a:pt x="0" y="0"/>
                  </a:cubicBezTo>
                  <a:close/>
                </a:path>
              </a:pathLst>
            </a:custGeom>
            <a:solidFill>
              <a:srgbClr val="FDC8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0" name="Google Shape;1710;p37"/>
            <p:cNvSpPr/>
            <p:nvPr/>
          </p:nvSpPr>
          <p:spPr>
            <a:xfrm flipH="1">
              <a:off x="1289800" y="2913622"/>
              <a:ext cx="1474334" cy="1473990"/>
            </a:xfrm>
            <a:custGeom>
              <a:rect b="b" l="l" r="r" t="t"/>
              <a:pathLst>
                <a:path extrusionOk="0" h="4295" w="4296">
                  <a:moveTo>
                    <a:pt x="3667" y="629"/>
                  </a:moveTo>
                  <a:cubicBezTo>
                    <a:pt x="3934" y="895"/>
                    <a:pt x="4125" y="1228"/>
                    <a:pt x="4223" y="1592"/>
                  </a:cubicBezTo>
                  <a:cubicBezTo>
                    <a:pt x="4320" y="1957"/>
                    <a:pt x="4320" y="2339"/>
                    <a:pt x="4223" y="2703"/>
                  </a:cubicBezTo>
                  <a:cubicBezTo>
                    <a:pt x="4125" y="3068"/>
                    <a:pt x="3933" y="3400"/>
                    <a:pt x="3667" y="3666"/>
                  </a:cubicBezTo>
                  <a:cubicBezTo>
                    <a:pt x="3400" y="3933"/>
                    <a:pt x="3068" y="4125"/>
                    <a:pt x="2704" y="4222"/>
                  </a:cubicBezTo>
                  <a:cubicBezTo>
                    <a:pt x="2339" y="4320"/>
                    <a:pt x="1956" y="4320"/>
                    <a:pt x="1592" y="4222"/>
                  </a:cubicBezTo>
                  <a:cubicBezTo>
                    <a:pt x="1227" y="4125"/>
                    <a:pt x="895" y="3933"/>
                    <a:pt x="629" y="3666"/>
                  </a:cubicBezTo>
                  <a:cubicBezTo>
                    <a:pt x="362" y="3400"/>
                    <a:pt x="171" y="3068"/>
                    <a:pt x="74" y="2703"/>
                  </a:cubicBezTo>
                  <a:cubicBezTo>
                    <a:pt x="-24" y="2339"/>
                    <a:pt x="-24" y="1956"/>
                    <a:pt x="74" y="1592"/>
                  </a:cubicBezTo>
                  <a:cubicBezTo>
                    <a:pt x="171" y="1227"/>
                    <a:pt x="362" y="896"/>
                    <a:pt x="629" y="629"/>
                  </a:cubicBezTo>
                  <a:cubicBezTo>
                    <a:pt x="895" y="363"/>
                    <a:pt x="1228" y="170"/>
                    <a:pt x="1592" y="73"/>
                  </a:cubicBezTo>
                  <a:cubicBezTo>
                    <a:pt x="1957" y="-25"/>
                    <a:pt x="2340" y="-25"/>
                    <a:pt x="2704" y="73"/>
                  </a:cubicBezTo>
                  <a:cubicBezTo>
                    <a:pt x="3069" y="170"/>
                    <a:pt x="3401" y="362"/>
                    <a:pt x="3667" y="62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711" name="Google Shape;1711;p37"/>
            <p:cNvGrpSpPr/>
            <p:nvPr/>
          </p:nvGrpSpPr>
          <p:grpSpPr>
            <a:xfrm>
              <a:off x="2867090" y="3001478"/>
              <a:ext cx="1364859" cy="1565280"/>
              <a:chOff x="7426940" y="3153878"/>
              <a:chExt cx="1364859" cy="1565280"/>
            </a:xfrm>
          </p:grpSpPr>
          <p:sp>
            <p:nvSpPr>
              <p:cNvPr id="1712" name="Google Shape;1712;p37"/>
              <p:cNvSpPr/>
              <p:nvPr/>
            </p:nvSpPr>
            <p:spPr>
              <a:xfrm flipH="1">
                <a:off x="7576571" y="4641254"/>
                <a:ext cx="1215227" cy="77904"/>
              </a:xfrm>
              <a:custGeom>
                <a:rect b="b" l="l" r="r" t="t"/>
                <a:pathLst>
                  <a:path extrusionOk="0" h="227" w="3541">
                    <a:moveTo>
                      <a:pt x="3541" y="114"/>
                    </a:moveTo>
                    <a:cubicBezTo>
                      <a:pt x="3541" y="134"/>
                      <a:pt x="3459" y="153"/>
                      <a:pt x="3304" y="170"/>
                    </a:cubicBezTo>
                    <a:cubicBezTo>
                      <a:pt x="3149" y="188"/>
                      <a:pt x="2925" y="202"/>
                      <a:pt x="2656" y="212"/>
                    </a:cubicBezTo>
                    <a:cubicBezTo>
                      <a:pt x="2387" y="222"/>
                      <a:pt x="2082" y="227"/>
                      <a:pt x="1771" y="227"/>
                    </a:cubicBezTo>
                    <a:cubicBezTo>
                      <a:pt x="1460" y="227"/>
                      <a:pt x="1155" y="222"/>
                      <a:pt x="886" y="212"/>
                    </a:cubicBezTo>
                    <a:cubicBezTo>
                      <a:pt x="616" y="202"/>
                      <a:pt x="393" y="188"/>
                      <a:pt x="238" y="170"/>
                    </a:cubicBezTo>
                    <a:cubicBezTo>
                      <a:pt x="82" y="153"/>
                      <a:pt x="0" y="134"/>
                      <a:pt x="0" y="114"/>
                    </a:cubicBezTo>
                    <a:cubicBezTo>
                      <a:pt x="0" y="94"/>
                      <a:pt x="82" y="74"/>
                      <a:pt x="238" y="57"/>
                    </a:cubicBezTo>
                    <a:cubicBezTo>
                      <a:pt x="393" y="39"/>
                      <a:pt x="616" y="25"/>
                      <a:pt x="886" y="15"/>
                    </a:cubicBezTo>
                    <a:cubicBezTo>
                      <a:pt x="1155" y="5"/>
                      <a:pt x="1460" y="0"/>
                      <a:pt x="1771" y="0"/>
                    </a:cubicBezTo>
                    <a:cubicBezTo>
                      <a:pt x="2082" y="0"/>
                      <a:pt x="2387" y="5"/>
                      <a:pt x="2656" y="15"/>
                    </a:cubicBezTo>
                    <a:cubicBezTo>
                      <a:pt x="2925" y="25"/>
                      <a:pt x="3149" y="39"/>
                      <a:pt x="3304" y="57"/>
                    </a:cubicBezTo>
                    <a:cubicBezTo>
                      <a:pt x="3459" y="74"/>
                      <a:pt x="3541" y="94"/>
                      <a:pt x="3541" y="114"/>
                    </a:cubicBezTo>
                    <a:close/>
                  </a:path>
                </a:pathLst>
              </a:custGeom>
              <a:solidFill>
                <a:srgbClr val="61795F">
                  <a:alpha val="27219"/>
                </a:srgbClr>
              </a:solidFill>
              <a:ln>
                <a:noFill/>
              </a:ln>
            </p:spPr>
            <p:txBody>
              <a:bodyPr anchorCtr="1" anchor="ctr" bIns="36700" lIns="90000" spcFirstLastPara="1" rIns="90000" wrap="square" tIns="36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3" name="Google Shape;1713;p37"/>
              <p:cNvSpPr/>
              <p:nvPr/>
            </p:nvSpPr>
            <p:spPr>
              <a:xfrm flipH="1">
                <a:off x="8530632" y="4527659"/>
                <a:ext cx="75844" cy="78933"/>
              </a:xfrm>
              <a:custGeom>
                <a:rect b="b" l="l" r="r" t="t"/>
                <a:pathLst>
                  <a:path extrusionOk="0" h="230" w="221">
                    <a:moveTo>
                      <a:pt x="154" y="230"/>
                    </a:moveTo>
                    <a:cubicBezTo>
                      <a:pt x="145" y="205"/>
                      <a:pt x="138" y="182"/>
                      <a:pt x="138" y="182"/>
                    </a:cubicBezTo>
                    <a:lnTo>
                      <a:pt x="221" y="101"/>
                    </a:lnTo>
                    <a:lnTo>
                      <a:pt x="84" y="0"/>
                    </a:lnTo>
                    <a:lnTo>
                      <a:pt x="3" y="92"/>
                    </a:lnTo>
                    <a:cubicBezTo>
                      <a:pt x="3" y="92"/>
                      <a:pt x="2" y="92"/>
                      <a:pt x="0" y="92"/>
                    </a:cubicBezTo>
                    <a:cubicBezTo>
                      <a:pt x="0" y="105"/>
                      <a:pt x="0" y="117"/>
                      <a:pt x="0" y="129"/>
                    </a:cubicBezTo>
                    <a:cubicBezTo>
                      <a:pt x="42" y="171"/>
                      <a:pt x="95" y="213"/>
                      <a:pt x="154" y="230"/>
                    </a:cubicBezTo>
                    <a:close/>
                  </a:path>
                </a:pathLst>
              </a:custGeom>
              <a:solidFill>
                <a:schemeClr val="accent2"/>
              </a:solidFill>
              <a:ln>
                <a:noFill/>
              </a:ln>
            </p:spPr>
            <p:txBody>
              <a:bodyPr anchorCtr="1" anchor="ctr" bIns="37800" lIns="90000" spcFirstLastPara="1" rIns="90000" wrap="square" tIns="37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4" name="Google Shape;1714;p37"/>
              <p:cNvSpPr/>
              <p:nvPr/>
            </p:nvSpPr>
            <p:spPr>
              <a:xfrm flipH="1">
                <a:off x="8484645" y="4559576"/>
                <a:ext cx="146198" cy="103643"/>
              </a:xfrm>
              <a:custGeom>
                <a:rect b="b" l="l" r="r" t="t"/>
                <a:pathLst>
                  <a:path extrusionOk="0" h="302" w="426">
                    <a:moveTo>
                      <a:pt x="400" y="232"/>
                    </a:moveTo>
                    <a:cubicBezTo>
                      <a:pt x="373" y="221"/>
                      <a:pt x="275" y="201"/>
                      <a:pt x="256" y="193"/>
                    </a:cubicBezTo>
                    <a:cubicBezTo>
                      <a:pt x="247" y="188"/>
                      <a:pt x="235" y="162"/>
                      <a:pt x="225" y="137"/>
                    </a:cubicBezTo>
                    <a:cubicBezTo>
                      <a:pt x="166" y="120"/>
                      <a:pt x="113" y="78"/>
                      <a:pt x="71" y="36"/>
                    </a:cubicBezTo>
                    <a:cubicBezTo>
                      <a:pt x="71" y="24"/>
                      <a:pt x="71" y="12"/>
                      <a:pt x="71" y="0"/>
                    </a:cubicBezTo>
                    <a:cubicBezTo>
                      <a:pt x="59" y="3"/>
                      <a:pt x="19" y="17"/>
                      <a:pt x="2" y="76"/>
                    </a:cubicBezTo>
                    <a:cubicBezTo>
                      <a:pt x="-19" y="146"/>
                      <a:pt x="132" y="266"/>
                      <a:pt x="132" y="266"/>
                    </a:cubicBezTo>
                    <a:cubicBezTo>
                      <a:pt x="132" y="266"/>
                      <a:pt x="155" y="297"/>
                      <a:pt x="188" y="300"/>
                    </a:cubicBezTo>
                    <a:cubicBezTo>
                      <a:pt x="221" y="304"/>
                      <a:pt x="426" y="300"/>
                      <a:pt x="426" y="300"/>
                    </a:cubicBezTo>
                    <a:cubicBezTo>
                      <a:pt x="426" y="300"/>
                      <a:pt x="427" y="243"/>
                      <a:pt x="400" y="23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715" name="Google Shape;1715;p37"/>
              <p:cNvSpPr/>
              <p:nvPr/>
            </p:nvSpPr>
            <p:spPr>
              <a:xfrm flipH="1">
                <a:off x="7780080" y="4595267"/>
                <a:ext cx="76874" cy="56283"/>
              </a:xfrm>
              <a:custGeom>
                <a:rect b="b" l="l" r="r" t="t"/>
                <a:pathLst>
                  <a:path extrusionOk="0" h="164" w="224">
                    <a:moveTo>
                      <a:pt x="224" y="69"/>
                    </a:moveTo>
                    <a:cubicBezTo>
                      <a:pt x="223" y="69"/>
                      <a:pt x="222" y="69"/>
                      <a:pt x="221" y="68"/>
                    </a:cubicBezTo>
                    <a:cubicBezTo>
                      <a:pt x="190" y="61"/>
                      <a:pt x="163" y="0"/>
                      <a:pt x="163" y="0"/>
                    </a:cubicBezTo>
                    <a:lnTo>
                      <a:pt x="0" y="57"/>
                    </a:lnTo>
                    <a:lnTo>
                      <a:pt x="18" y="125"/>
                    </a:lnTo>
                    <a:cubicBezTo>
                      <a:pt x="18" y="125"/>
                      <a:pt x="17" y="139"/>
                      <a:pt x="17" y="156"/>
                    </a:cubicBezTo>
                    <a:cubicBezTo>
                      <a:pt x="90" y="180"/>
                      <a:pt x="185" y="146"/>
                      <a:pt x="224" y="69"/>
                    </a:cubicBezTo>
                    <a:close/>
                  </a:path>
                </a:pathLst>
              </a:custGeom>
              <a:solidFill>
                <a:schemeClr val="accent2"/>
              </a:solidFill>
              <a:ln>
                <a:noFill/>
              </a:ln>
            </p:spPr>
            <p:txBody>
              <a:bodyPr anchorCtr="1" anchor="ctr" bIns="14025" lIns="90000" spcFirstLastPara="1" rIns="90000" wrap="square" tIns="140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6" name="Google Shape;1716;p37"/>
              <p:cNvSpPr/>
              <p:nvPr/>
            </p:nvSpPr>
            <p:spPr>
              <a:xfrm flipH="1">
                <a:off x="7697715" y="4615172"/>
                <a:ext cx="153405" cy="57999"/>
              </a:xfrm>
              <a:custGeom>
                <a:rect b="b" l="l" r="r" t="t"/>
                <a:pathLst>
                  <a:path extrusionOk="0" h="169" w="447">
                    <a:moveTo>
                      <a:pt x="425" y="0"/>
                    </a:moveTo>
                    <a:cubicBezTo>
                      <a:pt x="405" y="0"/>
                      <a:pt x="243" y="17"/>
                      <a:pt x="207" y="11"/>
                    </a:cubicBezTo>
                    <a:cubicBezTo>
                      <a:pt x="168" y="88"/>
                      <a:pt x="73" y="122"/>
                      <a:pt x="0" y="98"/>
                    </a:cubicBezTo>
                    <a:cubicBezTo>
                      <a:pt x="0" y="117"/>
                      <a:pt x="2" y="140"/>
                      <a:pt x="10" y="154"/>
                    </a:cubicBezTo>
                    <a:cubicBezTo>
                      <a:pt x="25" y="179"/>
                      <a:pt x="165" y="167"/>
                      <a:pt x="212" y="154"/>
                    </a:cubicBezTo>
                    <a:cubicBezTo>
                      <a:pt x="259" y="141"/>
                      <a:pt x="384" y="83"/>
                      <a:pt x="423" y="69"/>
                    </a:cubicBezTo>
                    <a:cubicBezTo>
                      <a:pt x="463" y="54"/>
                      <a:pt x="445" y="0"/>
                      <a:pt x="425" y="0"/>
                    </a:cubicBezTo>
                    <a:close/>
                  </a:path>
                </a:pathLst>
              </a:custGeom>
              <a:solidFill>
                <a:schemeClr val="dk1"/>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717" name="Google Shape;1717;p37"/>
              <p:cNvSpPr/>
              <p:nvPr/>
            </p:nvSpPr>
            <p:spPr>
              <a:xfrm flipH="1">
                <a:off x="7818174" y="3199865"/>
                <a:ext cx="135216" cy="161298"/>
              </a:xfrm>
              <a:custGeom>
                <a:rect b="b" l="l" r="r" t="t"/>
                <a:pathLst>
                  <a:path extrusionOk="0" h="470" w="394">
                    <a:moveTo>
                      <a:pt x="53" y="340"/>
                    </a:moveTo>
                    <a:lnTo>
                      <a:pt x="0" y="329"/>
                    </a:lnTo>
                    <a:cubicBezTo>
                      <a:pt x="0" y="329"/>
                      <a:pt x="77" y="253"/>
                      <a:pt x="84" y="216"/>
                    </a:cubicBezTo>
                    <a:cubicBezTo>
                      <a:pt x="91" y="178"/>
                      <a:pt x="135" y="12"/>
                      <a:pt x="135" y="12"/>
                    </a:cubicBezTo>
                    <a:cubicBezTo>
                      <a:pt x="135" y="12"/>
                      <a:pt x="305" y="-18"/>
                      <a:pt x="358" y="16"/>
                    </a:cubicBezTo>
                    <a:cubicBezTo>
                      <a:pt x="411" y="49"/>
                      <a:pt x="395" y="239"/>
                      <a:pt x="378" y="313"/>
                    </a:cubicBezTo>
                    <a:cubicBezTo>
                      <a:pt x="360" y="388"/>
                      <a:pt x="255" y="370"/>
                      <a:pt x="255" y="370"/>
                    </a:cubicBezTo>
                    <a:cubicBezTo>
                      <a:pt x="255" y="370"/>
                      <a:pt x="220" y="400"/>
                      <a:pt x="224" y="458"/>
                    </a:cubicBezTo>
                    <a:cubicBezTo>
                      <a:pt x="227" y="517"/>
                      <a:pt x="53" y="340"/>
                      <a:pt x="53" y="340"/>
                    </a:cubicBezTo>
                    <a:close/>
                  </a:path>
                </a:pathLst>
              </a:custGeom>
              <a:solidFill>
                <a:srgbClr val="886E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8" name="Google Shape;1718;p37"/>
              <p:cNvSpPr/>
              <p:nvPr/>
            </p:nvSpPr>
            <p:spPr>
              <a:xfrm flipH="1">
                <a:off x="7857984" y="3304194"/>
                <a:ext cx="117713" cy="97465"/>
              </a:xfrm>
              <a:custGeom>
                <a:rect b="b" l="l" r="r" t="t"/>
                <a:pathLst>
                  <a:path extrusionOk="0" h="284" w="343">
                    <a:moveTo>
                      <a:pt x="0" y="41"/>
                    </a:moveTo>
                    <a:cubicBezTo>
                      <a:pt x="0" y="41"/>
                      <a:pt x="44" y="-1"/>
                      <a:pt x="79" y="0"/>
                    </a:cubicBezTo>
                    <a:cubicBezTo>
                      <a:pt x="114" y="1"/>
                      <a:pt x="287" y="110"/>
                      <a:pt x="305" y="139"/>
                    </a:cubicBezTo>
                    <a:cubicBezTo>
                      <a:pt x="323" y="168"/>
                      <a:pt x="343" y="284"/>
                      <a:pt x="343" y="284"/>
                    </a:cubicBezTo>
                    <a:cubicBezTo>
                      <a:pt x="343" y="284"/>
                      <a:pt x="193" y="106"/>
                      <a:pt x="0" y="41"/>
                    </a:cubicBezTo>
                    <a:close/>
                  </a:path>
                </a:pathLst>
              </a:custGeom>
              <a:solidFill>
                <a:schemeClr val="accent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9" name="Google Shape;1719;p37"/>
              <p:cNvSpPr/>
              <p:nvPr/>
            </p:nvSpPr>
            <p:spPr>
              <a:xfrm flipH="1">
                <a:off x="8058063" y="3884182"/>
                <a:ext cx="525420" cy="692896"/>
              </a:xfrm>
              <a:custGeom>
                <a:rect b="b" l="l" r="r" t="t"/>
                <a:pathLst>
                  <a:path extrusionOk="0" h="2019" w="1531">
                    <a:moveTo>
                      <a:pt x="994" y="0"/>
                    </a:moveTo>
                    <a:lnTo>
                      <a:pt x="606" y="1071"/>
                    </a:lnTo>
                    <a:lnTo>
                      <a:pt x="1" y="1856"/>
                    </a:lnTo>
                    <a:cubicBezTo>
                      <a:pt x="-10" y="1936"/>
                      <a:pt x="59" y="1983"/>
                      <a:pt x="154" y="2019"/>
                    </a:cubicBezTo>
                    <a:lnTo>
                      <a:pt x="1003" y="1247"/>
                    </a:lnTo>
                    <a:lnTo>
                      <a:pt x="1531" y="136"/>
                    </a:lnTo>
                    <a:lnTo>
                      <a:pt x="994"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720" name="Google Shape;1720;p37"/>
              <p:cNvSpPr/>
              <p:nvPr/>
            </p:nvSpPr>
            <p:spPr>
              <a:xfrm flipH="1">
                <a:off x="7791406" y="3771959"/>
                <a:ext cx="460214" cy="848360"/>
              </a:xfrm>
              <a:custGeom>
                <a:rect b="b" l="l" r="r" t="t"/>
                <a:pathLst>
                  <a:path extrusionOk="0" h="2472" w="1341">
                    <a:moveTo>
                      <a:pt x="81" y="0"/>
                    </a:moveTo>
                    <a:cubicBezTo>
                      <a:pt x="81" y="0"/>
                      <a:pt x="16" y="142"/>
                      <a:pt x="2" y="266"/>
                    </a:cubicBezTo>
                    <a:cubicBezTo>
                      <a:pt x="-2" y="297"/>
                      <a:pt x="2" y="330"/>
                      <a:pt x="8" y="363"/>
                    </a:cubicBezTo>
                    <a:cubicBezTo>
                      <a:pt x="30" y="466"/>
                      <a:pt x="86" y="559"/>
                      <a:pt x="164" y="630"/>
                    </a:cubicBezTo>
                    <a:lnTo>
                      <a:pt x="221" y="683"/>
                    </a:lnTo>
                    <a:lnTo>
                      <a:pt x="752" y="1493"/>
                    </a:lnTo>
                    <a:lnTo>
                      <a:pt x="1096" y="2457"/>
                    </a:lnTo>
                    <a:cubicBezTo>
                      <a:pt x="1107" y="2501"/>
                      <a:pt x="1352" y="2439"/>
                      <a:pt x="1341" y="2395"/>
                    </a:cubicBezTo>
                    <a:cubicBezTo>
                      <a:pt x="1341" y="2395"/>
                      <a:pt x="1149" y="1543"/>
                      <a:pt x="1085" y="1335"/>
                    </a:cubicBezTo>
                    <a:cubicBezTo>
                      <a:pt x="1020" y="1128"/>
                      <a:pt x="709" y="432"/>
                      <a:pt x="709" y="432"/>
                    </a:cubicBezTo>
                    <a:lnTo>
                      <a:pt x="689" y="292"/>
                    </a:lnTo>
                    <a:lnTo>
                      <a:pt x="81"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1" name="Google Shape;1721;p37"/>
              <p:cNvSpPr/>
              <p:nvPr/>
            </p:nvSpPr>
            <p:spPr>
              <a:xfrm flipH="1">
                <a:off x="8012419" y="3825840"/>
                <a:ext cx="231995" cy="96436"/>
              </a:xfrm>
              <a:custGeom>
                <a:rect b="b" l="l" r="r" t="t"/>
                <a:pathLst>
                  <a:path extrusionOk="0" h="281" w="676">
                    <a:moveTo>
                      <a:pt x="0" y="0"/>
                    </a:moveTo>
                    <a:cubicBezTo>
                      <a:pt x="0" y="0"/>
                      <a:pt x="89" y="154"/>
                      <a:pt x="294" y="220"/>
                    </a:cubicBezTo>
                    <a:cubicBezTo>
                      <a:pt x="499" y="286"/>
                      <a:pt x="676" y="281"/>
                      <a:pt x="676" y="281"/>
                    </a:cubicBezTo>
                    <a:lnTo>
                      <a:pt x="665" y="198"/>
                    </a:lnTo>
                    <a:lnTo>
                      <a:pt x="0"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722" name="Google Shape;1722;p37"/>
              <p:cNvSpPr/>
              <p:nvPr/>
            </p:nvSpPr>
            <p:spPr>
              <a:xfrm flipH="1">
                <a:off x="7843227" y="3315176"/>
                <a:ext cx="423837" cy="594058"/>
              </a:xfrm>
              <a:custGeom>
                <a:rect b="b" l="l" r="r" t="t"/>
                <a:pathLst>
                  <a:path extrusionOk="0" h="1731" w="1235">
                    <a:moveTo>
                      <a:pt x="842" y="0"/>
                    </a:moveTo>
                    <a:cubicBezTo>
                      <a:pt x="840" y="1"/>
                      <a:pt x="839" y="1"/>
                      <a:pt x="838" y="2"/>
                    </a:cubicBezTo>
                    <a:cubicBezTo>
                      <a:pt x="667" y="71"/>
                      <a:pt x="539" y="216"/>
                      <a:pt x="485" y="392"/>
                    </a:cubicBezTo>
                    <a:cubicBezTo>
                      <a:pt x="426" y="583"/>
                      <a:pt x="358" y="825"/>
                      <a:pt x="358" y="825"/>
                    </a:cubicBezTo>
                    <a:lnTo>
                      <a:pt x="0" y="1441"/>
                    </a:lnTo>
                    <a:cubicBezTo>
                      <a:pt x="0" y="1441"/>
                      <a:pt x="430" y="1786"/>
                      <a:pt x="793" y="1723"/>
                    </a:cubicBezTo>
                    <a:cubicBezTo>
                      <a:pt x="857" y="1552"/>
                      <a:pt x="1027" y="1010"/>
                      <a:pt x="1027" y="1010"/>
                    </a:cubicBezTo>
                    <a:cubicBezTo>
                      <a:pt x="1027" y="1010"/>
                      <a:pt x="1273" y="722"/>
                      <a:pt x="1230" y="344"/>
                    </a:cubicBezTo>
                    <a:cubicBezTo>
                      <a:pt x="1220" y="259"/>
                      <a:pt x="1153" y="181"/>
                      <a:pt x="1098" y="122"/>
                    </a:cubicBezTo>
                    <a:cubicBezTo>
                      <a:pt x="991" y="8"/>
                      <a:pt x="842" y="0"/>
                      <a:pt x="842"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3" name="Google Shape;1723;p37"/>
              <p:cNvSpPr/>
              <p:nvPr/>
            </p:nvSpPr>
            <p:spPr>
              <a:xfrm flipH="1">
                <a:off x="7987709" y="3523148"/>
                <a:ext cx="146198" cy="329460"/>
              </a:xfrm>
              <a:custGeom>
                <a:rect b="b" l="l" r="r" t="t"/>
                <a:pathLst>
                  <a:path extrusionOk="0" h="960" w="426">
                    <a:moveTo>
                      <a:pt x="4" y="960"/>
                    </a:moveTo>
                    <a:cubicBezTo>
                      <a:pt x="3" y="960"/>
                      <a:pt x="3" y="960"/>
                      <a:pt x="2" y="960"/>
                    </a:cubicBezTo>
                    <a:cubicBezTo>
                      <a:pt x="0" y="959"/>
                      <a:pt x="-1" y="956"/>
                      <a:pt x="0" y="954"/>
                    </a:cubicBezTo>
                    <a:lnTo>
                      <a:pt x="321" y="316"/>
                    </a:lnTo>
                    <a:lnTo>
                      <a:pt x="417" y="3"/>
                    </a:lnTo>
                    <a:cubicBezTo>
                      <a:pt x="418" y="0"/>
                      <a:pt x="421" y="-1"/>
                      <a:pt x="423" y="0"/>
                    </a:cubicBezTo>
                    <a:cubicBezTo>
                      <a:pt x="425" y="0"/>
                      <a:pt x="427" y="3"/>
                      <a:pt x="426" y="5"/>
                    </a:cubicBezTo>
                    <a:lnTo>
                      <a:pt x="329" y="320"/>
                    </a:lnTo>
                    <a:lnTo>
                      <a:pt x="8" y="958"/>
                    </a:lnTo>
                    <a:cubicBezTo>
                      <a:pt x="7" y="959"/>
                      <a:pt x="6" y="960"/>
                      <a:pt x="4" y="96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4" name="Google Shape;1724;p37"/>
              <p:cNvSpPr/>
              <p:nvPr/>
            </p:nvSpPr>
            <p:spPr>
              <a:xfrm flipH="1">
                <a:off x="7989082" y="3620957"/>
                <a:ext cx="52851" cy="19218"/>
              </a:xfrm>
              <a:custGeom>
                <a:rect b="b" l="l" r="r" t="t"/>
                <a:pathLst>
                  <a:path extrusionOk="0" h="56" w="154">
                    <a:moveTo>
                      <a:pt x="149" y="56"/>
                    </a:moveTo>
                    <a:lnTo>
                      <a:pt x="149" y="56"/>
                    </a:lnTo>
                    <a:cubicBezTo>
                      <a:pt x="67" y="49"/>
                      <a:pt x="5" y="10"/>
                      <a:pt x="2" y="8"/>
                    </a:cubicBezTo>
                    <a:cubicBezTo>
                      <a:pt x="0" y="7"/>
                      <a:pt x="-1" y="4"/>
                      <a:pt x="1" y="2"/>
                    </a:cubicBezTo>
                    <a:cubicBezTo>
                      <a:pt x="2" y="0"/>
                      <a:pt x="5" y="-1"/>
                      <a:pt x="7" y="1"/>
                    </a:cubicBezTo>
                    <a:cubicBezTo>
                      <a:pt x="8" y="1"/>
                      <a:pt x="70" y="40"/>
                      <a:pt x="150" y="47"/>
                    </a:cubicBezTo>
                    <a:cubicBezTo>
                      <a:pt x="152" y="47"/>
                      <a:pt x="154" y="49"/>
                      <a:pt x="154" y="52"/>
                    </a:cubicBezTo>
                    <a:cubicBezTo>
                      <a:pt x="154" y="54"/>
                      <a:pt x="152" y="56"/>
                      <a:pt x="149" y="56"/>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5" name="Google Shape;1725;p37"/>
              <p:cNvSpPr/>
              <p:nvPr/>
            </p:nvSpPr>
            <p:spPr>
              <a:xfrm flipH="1">
                <a:off x="7800328" y="3153878"/>
                <a:ext cx="147227" cy="127323"/>
              </a:xfrm>
              <a:custGeom>
                <a:rect b="b" l="l" r="r" t="t"/>
                <a:pathLst>
                  <a:path extrusionOk="0" h="371" w="429">
                    <a:moveTo>
                      <a:pt x="6" y="133"/>
                    </a:moveTo>
                    <a:cubicBezTo>
                      <a:pt x="6" y="133"/>
                      <a:pt x="-6" y="214"/>
                      <a:pt x="4" y="257"/>
                    </a:cubicBezTo>
                    <a:cubicBezTo>
                      <a:pt x="14" y="301"/>
                      <a:pt x="62" y="366"/>
                      <a:pt x="62" y="366"/>
                    </a:cubicBezTo>
                    <a:lnTo>
                      <a:pt x="103" y="371"/>
                    </a:lnTo>
                    <a:cubicBezTo>
                      <a:pt x="103" y="371"/>
                      <a:pt x="158" y="229"/>
                      <a:pt x="197" y="233"/>
                    </a:cubicBezTo>
                    <a:cubicBezTo>
                      <a:pt x="236" y="237"/>
                      <a:pt x="236" y="303"/>
                      <a:pt x="236" y="303"/>
                    </a:cubicBezTo>
                    <a:lnTo>
                      <a:pt x="234" y="320"/>
                    </a:lnTo>
                    <a:lnTo>
                      <a:pt x="261" y="320"/>
                    </a:lnTo>
                    <a:cubicBezTo>
                      <a:pt x="261" y="320"/>
                      <a:pt x="261" y="262"/>
                      <a:pt x="286" y="240"/>
                    </a:cubicBezTo>
                    <a:cubicBezTo>
                      <a:pt x="311" y="218"/>
                      <a:pt x="352" y="205"/>
                      <a:pt x="367" y="199"/>
                    </a:cubicBezTo>
                    <a:cubicBezTo>
                      <a:pt x="419" y="179"/>
                      <a:pt x="423" y="148"/>
                      <a:pt x="423" y="148"/>
                    </a:cubicBezTo>
                    <a:cubicBezTo>
                      <a:pt x="423" y="148"/>
                      <a:pt x="435" y="95"/>
                      <a:pt x="425" y="48"/>
                    </a:cubicBezTo>
                    <a:cubicBezTo>
                      <a:pt x="415" y="0"/>
                      <a:pt x="348" y="-17"/>
                      <a:pt x="280" y="19"/>
                    </a:cubicBezTo>
                    <a:cubicBezTo>
                      <a:pt x="248" y="36"/>
                      <a:pt x="190" y="41"/>
                      <a:pt x="157" y="49"/>
                    </a:cubicBezTo>
                    <a:cubicBezTo>
                      <a:pt x="124" y="58"/>
                      <a:pt x="32" y="29"/>
                      <a:pt x="6" y="1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726" name="Google Shape;1726;p37"/>
              <p:cNvSpPr/>
              <p:nvPr/>
            </p:nvSpPr>
            <p:spPr>
              <a:xfrm flipH="1">
                <a:off x="7426940" y="3471327"/>
                <a:ext cx="118743" cy="99868"/>
              </a:xfrm>
              <a:custGeom>
                <a:rect b="b" l="l" r="r" t="t"/>
                <a:pathLst>
                  <a:path extrusionOk="0" h="291" w="346">
                    <a:moveTo>
                      <a:pt x="4" y="169"/>
                    </a:moveTo>
                    <a:lnTo>
                      <a:pt x="88" y="152"/>
                    </a:lnTo>
                    <a:cubicBezTo>
                      <a:pt x="88" y="152"/>
                      <a:pt x="141" y="71"/>
                      <a:pt x="164" y="49"/>
                    </a:cubicBezTo>
                    <a:cubicBezTo>
                      <a:pt x="187" y="27"/>
                      <a:pt x="242" y="27"/>
                      <a:pt x="281" y="17"/>
                    </a:cubicBezTo>
                    <a:cubicBezTo>
                      <a:pt x="320" y="7"/>
                      <a:pt x="337" y="-8"/>
                      <a:pt x="346" y="6"/>
                    </a:cubicBezTo>
                    <a:cubicBezTo>
                      <a:pt x="354" y="21"/>
                      <a:pt x="274" y="67"/>
                      <a:pt x="266" y="77"/>
                    </a:cubicBezTo>
                    <a:cubicBezTo>
                      <a:pt x="258" y="87"/>
                      <a:pt x="215" y="176"/>
                      <a:pt x="176" y="211"/>
                    </a:cubicBezTo>
                    <a:cubicBezTo>
                      <a:pt x="137" y="246"/>
                      <a:pt x="0" y="291"/>
                      <a:pt x="0" y="291"/>
                    </a:cubicBezTo>
                    <a:lnTo>
                      <a:pt x="4" y="169"/>
                    </a:lnTo>
                    <a:close/>
                  </a:path>
                </a:pathLst>
              </a:custGeom>
              <a:solidFill>
                <a:srgbClr val="886E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7" name="Google Shape;1727;p37"/>
              <p:cNvSpPr/>
              <p:nvPr/>
            </p:nvSpPr>
            <p:spPr>
              <a:xfrm flipH="1">
                <a:off x="7532299" y="3396168"/>
                <a:ext cx="460214" cy="193215"/>
              </a:xfrm>
              <a:custGeom>
                <a:rect b="b" l="l" r="r" t="t"/>
                <a:pathLst>
                  <a:path extrusionOk="0" h="563" w="1341">
                    <a:moveTo>
                      <a:pt x="116" y="404"/>
                    </a:moveTo>
                    <a:cubicBezTo>
                      <a:pt x="116" y="404"/>
                      <a:pt x="562" y="524"/>
                      <a:pt x="685" y="554"/>
                    </a:cubicBezTo>
                    <a:cubicBezTo>
                      <a:pt x="808" y="585"/>
                      <a:pt x="1337" y="525"/>
                      <a:pt x="1337" y="525"/>
                    </a:cubicBezTo>
                    <a:cubicBezTo>
                      <a:pt x="1346" y="458"/>
                      <a:pt x="1340" y="399"/>
                      <a:pt x="1302" y="354"/>
                    </a:cubicBezTo>
                    <a:cubicBezTo>
                      <a:pt x="1302" y="354"/>
                      <a:pt x="873" y="297"/>
                      <a:pt x="801" y="290"/>
                    </a:cubicBezTo>
                    <a:cubicBezTo>
                      <a:pt x="729" y="284"/>
                      <a:pt x="297" y="12"/>
                      <a:pt x="297" y="12"/>
                    </a:cubicBezTo>
                    <a:cubicBezTo>
                      <a:pt x="297" y="12"/>
                      <a:pt x="127" y="-50"/>
                      <a:pt x="29" y="105"/>
                    </a:cubicBezTo>
                    <a:cubicBezTo>
                      <a:pt x="-69" y="260"/>
                      <a:pt x="116" y="404"/>
                      <a:pt x="116" y="40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728" name="Google Shape;1728;p37"/>
              <p:cNvSpPr/>
              <p:nvPr/>
            </p:nvSpPr>
            <p:spPr>
              <a:xfrm flipH="1">
                <a:off x="7431745" y="3421907"/>
                <a:ext cx="111879" cy="110163"/>
              </a:xfrm>
              <a:custGeom>
                <a:rect b="b" l="l" r="r" t="t"/>
                <a:pathLst>
                  <a:path extrusionOk="0" h="321" w="326">
                    <a:moveTo>
                      <a:pt x="0" y="199"/>
                    </a:moveTo>
                    <a:lnTo>
                      <a:pt x="82" y="174"/>
                    </a:lnTo>
                    <a:cubicBezTo>
                      <a:pt x="82" y="174"/>
                      <a:pt x="128" y="89"/>
                      <a:pt x="149" y="64"/>
                    </a:cubicBezTo>
                    <a:cubicBezTo>
                      <a:pt x="169" y="40"/>
                      <a:pt x="224" y="36"/>
                      <a:pt x="262" y="22"/>
                    </a:cubicBezTo>
                    <a:cubicBezTo>
                      <a:pt x="299" y="8"/>
                      <a:pt x="315" y="-8"/>
                      <a:pt x="325" y="5"/>
                    </a:cubicBezTo>
                    <a:cubicBezTo>
                      <a:pt x="335" y="19"/>
                      <a:pt x="259" y="73"/>
                      <a:pt x="252" y="83"/>
                    </a:cubicBezTo>
                    <a:cubicBezTo>
                      <a:pt x="244" y="94"/>
                      <a:pt x="210" y="187"/>
                      <a:pt x="175" y="225"/>
                    </a:cubicBezTo>
                    <a:cubicBezTo>
                      <a:pt x="139" y="263"/>
                      <a:pt x="7" y="321"/>
                      <a:pt x="7" y="321"/>
                    </a:cubicBezTo>
                    <a:lnTo>
                      <a:pt x="0" y="199"/>
                    </a:lnTo>
                    <a:close/>
                  </a:path>
                </a:pathLst>
              </a:custGeom>
              <a:solidFill>
                <a:srgbClr val="886E5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9" name="Google Shape;1729;p37"/>
              <p:cNvSpPr/>
              <p:nvPr/>
            </p:nvSpPr>
            <p:spPr>
              <a:xfrm flipH="1">
                <a:off x="7500726" y="3392393"/>
                <a:ext cx="491101" cy="184635"/>
              </a:xfrm>
              <a:custGeom>
                <a:rect b="b" l="l" r="r" t="t"/>
                <a:pathLst>
                  <a:path extrusionOk="0" h="538" w="1431">
                    <a:moveTo>
                      <a:pt x="143" y="433"/>
                    </a:moveTo>
                    <a:cubicBezTo>
                      <a:pt x="143" y="433"/>
                      <a:pt x="622" y="516"/>
                      <a:pt x="754" y="536"/>
                    </a:cubicBezTo>
                    <a:cubicBezTo>
                      <a:pt x="886" y="556"/>
                      <a:pt x="1430" y="420"/>
                      <a:pt x="1430" y="420"/>
                    </a:cubicBezTo>
                    <a:cubicBezTo>
                      <a:pt x="1434" y="348"/>
                      <a:pt x="1421" y="286"/>
                      <a:pt x="1377" y="243"/>
                    </a:cubicBezTo>
                    <a:cubicBezTo>
                      <a:pt x="1377" y="243"/>
                      <a:pt x="926" y="249"/>
                      <a:pt x="850" y="249"/>
                    </a:cubicBezTo>
                    <a:cubicBezTo>
                      <a:pt x="774" y="249"/>
                      <a:pt x="295" y="6"/>
                      <a:pt x="295" y="6"/>
                    </a:cubicBezTo>
                    <a:cubicBezTo>
                      <a:pt x="295" y="6"/>
                      <a:pt x="110" y="-43"/>
                      <a:pt x="22" y="129"/>
                    </a:cubicBezTo>
                    <a:cubicBezTo>
                      <a:pt x="-66" y="301"/>
                      <a:pt x="143" y="433"/>
                      <a:pt x="143" y="4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0" name="Google Shape;1730;p37"/>
              <p:cNvSpPr/>
              <p:nvPr/>
            </p:nvSpPr>
            <p:spPr>
              <a:xfrm flipH="1">
                <a:off x="7892646" y="3365281"/>
                <a:ext cx="107074" cy="149630"/>
              </a:xfrm>
              <a:custGeom>
                <a:rect b="b" l="l" r="r" t="t"/>
                <a:pathLst>
                  <a:path extrusionOk="0" h="436" w="312">
                    <a:moveTo>
                      <a:pt x="129" y="436"/>
                    </a:moveTo>
                    <a:cubicBezTo>
                      <a:pt x="128" y="436"/>
                      <a:pt x="127" y="435"/>
                      <a:pt x="127" y="435"/>
                    </a:cubicBezTo>
                    <a:cubicBezTo>
                      <a:pt x="59" y="397"/>
                      <a:pt x="9" y="319"/>
                      <a:pt x="1" y="236"/>
                    </a:cubicBezTo>
                    <a:cubicBezTo>
                      <a:pt x="-6" y="164"/>
                      <a:pt x="19" y="100"/>
                      <a:pt x="70" y="56"/>
                    </a:cubicBezTo>
                    <a:cubicBezTo>
                      <a:pt x="195" y="-52"/>
                      <a:pt x="309" y="28"/>
                      <a:pt x="310" y="28"/>
                    </a:cubicBezTo>
                    <a:cubicBezTo>
                      <a:pt x="312" y="30"/>
                      <a:pt x="312" y="33"/>
                      <a:pt x="311" y="34"/>
                    </a:cubicBezTo>
                    <a:cubicBezTo>
                      <a:pt x="309" y="36"/>
                      <a:pt x="307" y="37"/>
                      <a:pt x="305" y="36"/>
                    </a:cubicBezTo>
                    <a:cubicBezTo>
                      <a:pt x="301" y="32"/>
                      <a:pt x="196" y="-41"/>
                      <a:pt x="76" y="62"/>
                    </a:cubicBezTo>
                    <a:cubicBezTo>
                      <a:pt x="27" y="105"/>
                      <a:pt x="3" y="166"/>
                      <a:pt x="10" y="236"/>
                    </a:cubicBezTo>
                    <a:cubicBezTo>
                      <a:pt x="18" y="315"/>
                      <a:pt x="65" y="390"/>
                      <a:pt x="131" y="427"/>
                    </a:cubicBezTo>
                    <a:cubicBezTo>
                      <a:pt x="133" y="429"/>
                      <a:pt x="134" y="431"/>
                      <a:pt x="133" y="433"/>
                    </a:cubicBezTo>
                    <a:cubicBezTo>
                      <a:pt x="132" y="435"/>
                      <a:pt x="130" y="436"/>
                      <a:pt x="129" y="43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731" name="Google Shape;1731;p37"/>
            <p:cNvSpPr txBox="1"/>
            <p:nvPr/>
          </p:nvSpPr>
          <p:spPr>
            <a:xfrm>
              <a:off x="1241750" y="2895700"/>
              <a:ext cx="1546500" cy="15462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9000" strike="noStrike">
                  <a:solidFill>
                    <a:schemeClr val="accent2"/>
                  </a:solidFill>
                  <a:latin typeface="Be Vietnam Pro SemiBold"/>
                  <a:ea typeface="Be Vietnam Pro SemiBold"/>
                  <a:cs typeface="Be Vietnam Pro SemiBold"/>
                  <a:sym typeface="Be Vietnam Pro SemiBold"/>
                </a:rPr>
                <a:t>$</a:t>
              </a:r>
              <a:endParaRPr sz="9000" strike="noStrike">
                <a:solidFill>
                  <a:schemeClr val="accent2"/>
                </a:solidFill>
                <a:latin typeface="Be Vietnam Pro SemiBold"/>
                <a:ea typeface="Be Vietnam Pro SemiBold"/>
                <a:cs typeface="Be Vietnam Pro SemiBold"/>
                <a:sym typeface="Be Vietnam Pro SemiBold"/>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9" name="Shape 2049"/>
        <p:cNvGrpSpPr/>
        <p:nvPr/>
      </p:nvGrpSpPr>
      <p:grpSpPr>
        <a:xfrm>
          <a:off x="0" y="0"/>
          <a:ext cx="0" cy="0"/>
          <a:chOff x="0" y="0"/>
          <a:chExt cx="0" cy="0"/>
        </a:xfrm>
      </p:grpSpPr>
      <p:sp>
        <p:nvSpPr>
          <p:cNvPr id="2050" name="Google Shape;2050;p46"/>
          <p:cNvSpPr txBox="1"/>
          <p:nvPr>
            <p:ph idx="6" type="subTitle"/>
          </p:nvPr>
        </p:nvSpPr>
        <p:spPr>
          <a:xfrm>
            <a:off x="1160350" y="3056300"/>
            <a:ext cx="2986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Next Steps</a:t>
            </a:r>
            <a:endParaRPr/>
          </a:p>
        </p:txBody>
      </p:sp>
      <p:sp>
        <p:nvSpPr>
          <p:cNvPr id="2051" name="Google Shape;2051;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Takeaways + Next Steps</a:t>
            </a:r>
            <a:endParaRPr/>
          </a:p>
        </p:txBody>
      </p:sp>
      <p:sp>
        <p:nvSpPr>
          <p:cNvPr id="2052" name="Google Shape;2052;p46"/>
          <p:cNvSpPr txBox="1"/>
          <p:nvPr>
            <p:ph idx="1" type="subTitle"/>
          </p:nvPr>
        </p:nvSpPr>
        <p:spPr>
          <a:xfrm>
            <a:off x="1160350" y="1841400"/>
            <a:ext cx="29865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Pipeline successfully automates data collection, storage, windowing, and modeling</a:t>
            </a:r>
            <a:endParaRPr/>
          </a:p>
        </p:txBody>
      </p:sp>
      <p:sp>
        <p:nvSpPr>
          <p:cNvPr id="2053" name="Google Shape;2053;p46"/>
          <p:cNvSpPr txBox="1"/>
          <p:nvPr>
            <p:ph idx="2" type="subTitle"/>
          </p:nvPr>
        </p:nvSpPr>
        <p:spPr>
          <a:xfrm>
            <a:off x="4997149" y="1841400"/>
            <a:ext cx="29865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Evaluation is realistic and leakage‑free Models detect minimal predictive power</a:t>
            </a:r>
            <a:endParaRPr/>
          </a:p>
        </p:txBody>
      </p:sp>
      <p:sp>
        <p:nvSpPr>
          <p:cNvPr id="2054" name="Google Shape;2054;p46"/>
          <p:cNvSpPr txBox="1"/>
          <p:nvPr>
            <p:ph idx="3" type="subTitle"/>
          </p:nvPr>
        </p:nvSpPr>
        <p:spPr>
          <a:xfrm>
            <a:off x="1160350" y="3425775"/>
            <a:ext cx="29865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Expand ticker universe for more events</a:t>
            </a:r>
            <a:endParaRPr/>
          </a:p>
          <a:p>
            <a:pPr indent="0" lvl="0" marL="0" rtl="0" algn="l">
              <a:spcBef>
                <a:spcPts val="0"/>
              </a:spcBef>
              <a:spcAft>
                <a:spcPts val="0"/>
              </a:spcAft>
              <a:buNone/>
            </a:pPr>
            <a:r>
              <a:rPr lang="en"/>
              <a:t>Add market-context features (sector returns, volatility indices)</a:t>
            </a:r>
            <a:endParaRPr/>
          </a:p>
        </p:txBody>
      </p:sp>
      <p:sp>
        <p:nvSpPr>
          <p:cNvPr id="2055" name="Google Shape;2055;p46"/>
          <p:cNvSpPr txBox="1"/>
          <p:nvPr>
            <p:ph idx="4" type="subTitle"/>
          </p:nvPr>
        </p:nvSpPr>
        <p:spPr>
          <a:xfrm>
            <a:off x="4997147" y="3425775"/>
            <a:ext cx="29865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Try multi-class prediction (large up / flat / large down)</a:t>
            </a:r>
            <a:endParaRPr/>
          </a:p>
          <a:p>
            <a:pPr indent="0" lvl="0" marL="0" rtl="0" algn="l">
              <a:spcBef>
                <a:spcPts val="0"/>
              </a:spcBef>
              <a:spcAft>
                <a:spcPts val="0"/>
              </a:spcAft>
              <a:buNone/>
            </a:pPr>
            <a:r>
              <a:rPr lang="en"/>
              <a:t>Explore deeper models (neural nets, sequence models)</a:t>
            </a:r>
            <a:endParaRPr/>
          </a:p>
        </p:txBody>
      </p:sp>
      <p:sp>
        <p:nvSpPr>
          <p:cNvPr id="2056" name="Google Shape;2056;p46"/>
          <p:cNvSpPr txBox="1"/>
          <p:nvPr>
            <p:ph idx="5" type="subTitle"/>
          </p:nvPr>
        </p:nvSpPr>
        <p:spPr>
          <a:xfrm>
            <a:off x="1160350" y="1471850"/>
            <a:ext cx="2986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Takeaways</a:t>
            </a:r>
            <a:endParaRPr/>
          </a:p>
        </p:txBody>
      </p:sp>
      <p:grpSp>
        <p:nvGrpSpPr>
          <p:cNvPr id="2057" name="Google Shape;2057;p46"/>
          <p:cNvGrpSpPr/>
          <p:nvPr/>
        </p:nvGrpSpPr>
        <p:grpSpPr>
          <a:xfrm>
            <a:off x="1160355" y="2656449"/>
            <a:ext cx="6823297" cy="212058"/>
            <a:chOff x="4411970" y="2233974"/>
            <a:chExt cx="763574" cy="189068"/>
          </a:xfrm>
        </p:grpSpPr>
        <p:sp>
          <p:nvSpPr>
            <p:cNvPr id="2058" name="Google Shape;2058;p4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chemeClr val="accen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chemeClr val="accent4"/>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5" name="Shape 1735"/>
        <p:cNvGrpSpPr/>
        <p:nvPr/>
      </p:nvGrpSpPr>
      <p:grpSpPr>
        <a:xfrm>
          <a:off x="0" y="0"/>
          <a:ext cx="0" cy="0"/>
          <a:chOff x="0" y="0"/>
          <a:chExt cx="0" cy="0"/>
        </a:xfrm>
      </p:grpSpPr>
      <p:sp>
        <p:nvSpPr>
          <p:cNvPr id="1736" name="Google Shape;1736;p38"/>
          <p:cNvSpPr txBox="1"/>
          <p:nvPr>
            <p:ph type="title"/>
          </p:nvPr>
        </p:nvSpPr>
        <p:spPr>
          <a:xfrm>
            <a:off x="722375" y="448050"/>
            <a:ext cx="7238700" cy="12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the Project Does (High‑Level Overview)</a:t>
            </a:r>
            <a:endParaRPr/>
          </a:p>
        </p:txBody>
      </p:sp>
      <p:sp>
        <p:nvSpPr>
          <p:cNvPr id="1737" name="Google Shape;1737;p38"/>
          <p:cNvSpPr txBox="1"/>
          <p:nvPr>
            <p:ph idx="2" type="subTitle"/>
          </p:nvPr>
        </p:nvSpPr>
        <p:spPr>
          <a:xfrm>
            <a:off x="722375" y="1711950"/>
            <a:ext cx="7238700" cy="20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Fully automated pipeline that:</a:t>
            </a:r>
            <a:endParaRPr/>
          </a:p>
          <a:p>
            <a:pPr indent="-304800" lvl="0" marL="457200" rtl="0" algn="l">
              <a:lnSpc>
                <a:spcPct val="115000"/>
              </a:lnSpc>
              <a:spcBef>
                <a:spcPts val="0"/>
              </a:spcBef>
              <a:spcAft>
                <a:spcPts val="0"/>
              </a:spcAft>
              <a:buSzPts val="1200"/>
              <a:buChar char="➔"/>
            </a:pPr>
            <a:r>
              <a:rPr lang="en"/>
              <a:t>Downloads daily price data</a:t>
            </a:r>
            <a:endParaRPr/>
          </a:p>
          <a:p>
            <a:pPr indent="-304800" lvl="0" marL="457200" rtl="0" algn="l">
              <a:lnSpc>
                <a:spcPct val="115000"/>
              </a:lnSpc>
              <a:spcBef>
                <a:spcPts val="0"/>
              </a:spcBef>
              <a:spcAft>
                <a:spcPts val="0"/>
              </a:spcAft>
              <a:buSzPts val="1200"/>
              <a:buChar char="➔"/>
            </a:pPr>
            <a:r>
              <a:rPr lang="en"/>
              <a:t>Downloads earnings announcement data</a:t>
            </a:r>
            <a:endParaRPr/>
          </a:p>
          <a:p>
            <a:pPr indent="-304800" lvl="0" marL="457200" rtl="0" algn="l">
              <a:lnSpc>
                <a:spcPct val="115000"/>
              </a:lnSpc>
              <a:spcBef>
                <a:spcPts val="0"/>
              </a:spcBef>
              <a:spcAft>
                <a:spcPts val="0"/>
              </a:spcAft>
              <a:buSzPts val="1200"/>
              <a:buChar char="➔"/>
            </a:pPr>
            <a:r>
              <a:rPr lang="en"/>
              <a:t>Stores both in a relational SQLite database</a:t>
            </a:r>
            <a:endParaRPr/>
          </a:p>
          <a:p>
            <a:pPr indent="-304800" lvl="0" marL="457200" rtl="0" algn="l">
              <a:lnSpc>
                <a:spcPct val="115000"/>
              </a:lnSpc>
              <a:spcBef>
                <a:spcPts val="0"/>
              </a:spcBef>
              <a:spcAft>
                <a:spcPts val="0"/>
              </a:spcAft>
              <a:buSzPts val="1200"/>
              <a:buChar char="➔"/>
            </a:pPr>
            <a:r>
              <a:rPr lang="en"/>
              <a:t>Generates event windows around each earnings announcement</a:t>
            </a:r>
            <a:endParaRPr/>
          </a:p>
          <a:p>
            <a:pPr indent="-304800" lvl="0" marL="457200" rtl="0" algn="l">
              <a:lnSpc>
                <a:spcPct val="115000"/>
              </a:lnSpc>
              <a:spcBef>
                <a:spcPts val="0"/>
              </a:spcBef>
              <a:spcAft>
                <a:spcPts val="0"/>
              </a:spcAft>
              <a:buSzPts val="1200"/>
              <a:buChar char="➔"/>
            </a:pPr>
            <a:r>
              <a:rPr lang="en"/>
              <a:t>Builds a modeling dataset with engineered features</a:t>
            </a:r>
            <a:endParaRPr/>
          </a:p>
          <a:p>
            <a:pPr indent="0" lvl="0" marL="0" rtl="0" algn="l">
              <a:lnSpc>
                <a:spcPct val="115000"/>
              </a:lnSpc>
              <a:spcBef>
                <a:spcPts val="0"/>
              </a:spcBef>
              <a:spcAft>
                <a:spcPts val="0"/>
              </a:spcAft>
              <a:buNone/>
            </a:pPr>
            <a:r>
              <a:rPr lang="en"/>
              <a:t>Trains models to predict post‑earnings reaction direction</a:t>
            </a:r>
            <a:endParaRPr/>
          </a:p>
          <a:p>
            <a:pPr indent="-304800" lvl="0" marL="457200" rtl="0" algn="l">
              <a:lnSpc>
                <a:spcPct val="115000"/>
              </a:lnSpc>
              <a:spcBef>
                <a:spcPts val="0"/>
              </a:spcBef>
              <a:spcAft>
                <a:spcPts val="0"/>
              </a:spcAft>
              <a:buSzPts val="1200"/>
              <a:buChar char="➔"/>
            </a:pPr>
            <a:r>
              <a:rPr lang="en"/>
              <a:t>Designed for reproducibility, clean data alignment, and leakage‑free evaluation</a:t>
            </a:r>
            <a:endParaRPr/>
          </a:p>
        </p:txBody>
      </p:sp>
      <p:sp>
        <p:nvSpPr>
          <p:cNvPr id="1738" name="Google Shape;1738;p38"/>
          <p:cNvSpPr/>
          <p:nvPr/>
        </p:nvSpPr>
        <p:spPr>
          <a:xfrm>
            <a:off x="7961026" y="153288"/>
            <a:ext cx="532200" cy="532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9" name="Google Shape;1739;p38"/>
          <p:cNvGrpSpPr/>
          <p:nvPr/>
        </p:nvGrpSpPr>
        <p:grpSpPr>
          <a:xfrm>
            <a:off x="8061775" y="254051"/>
            <a:ext cx="330683" cy="330709"/>
            <a:chOff x="2340075" y="1233625"/>
            <a:chExt cx="445725" cy="445700"/>
          </a:xfrm>
        </p:grpSpPr>
        <p:sp>
          <p:nvSpPr>
            <p:cNvPr id="1740" name="Google Shape;1740;p38"/>
            <p:cNvSpPr/>
            <p:nvPr/>
          </p:nvSpPr>
          <p:spPr>
            <a:xfrm>
              <a:off x="2496850" y="1436425"/>
              <a:ext cx="7100" cy="11800"/>
            </a:xfrm>
            <a:custGeom>
              <a:rect b="b" l="l" r="r" t="t"/>
              <a:pathLst>
                <a:path extrusionOk="0" h="472" w="284">
                  <a:moveTo>
                    <a:pt x="284" y="0"/>
                  </a:moveTo>
                  <a:lnTo>
                    <a:pt x="1" y="144"/>
                  </a:lnTo>
                  <a:lnTo>
                    <a:pt x="1" y="472"/>
                  </a:lnTo>
                  <a:cubicBezTo>
                    <a:pt x="95" y="283"/>
                    <a:pt x="189" y="144"/>
                    <a:pt x="2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8"/>
            <p:cNvSpPr/>
            <p:nvPr/>
          </p:nvSpPr>
          <p:spPr>
            <a:xfrm>
              <a:off x="2340075" y="1233625"/>
              <a:ext cx="286500" cy="286575"/>
            </a:xfrm>
            <a:custGeom>
              <a:rect b="b" l="l" r="r" t="t"/>
              <a:pathLst>
                <a:path extrusionOk="0" h="11463" w="11460">
                  <a:moveTo>
                    <a:pt x="5706" y="0"/>
                  </a:moveTo>
                  <a:cubicBezTo>
                    <a:pt x="2548" y="0"/>
                    <a:pt x="1" y="2547"/>
                    <a:pt x="1" y="5709"/>
                  </a:cubicBezTo>
                  <a:cubicBezTo>
                    <a:pt x="1" y="8772"/>
                    <a:pt x="2310" y="11225"/>
                    <a:pt x="5283" y="11463"/>
                  </a:cubicBezTo>
                  <a:cubicBezTo>
                    <a:pt x="5378" y="10708"/>
                    <a:pt x="5566" y="10048"/>
                    <a:pt x="5849" y="9387"/>
                  </a:cubicBezTo>
                  <a:lnTo>
                    <a:pt x="5189" y="9387"/>
                  </a:lnTo>
                  <a:lnTo>
                    <a:pt x="5189" y="8256"/>
                  </a:lnTo>
                  <a:cubicBezTo>
                    <a:pt x="4574" y="8018"/>
                    <a:pt x="4151" y="7452"/>
                    <a:pt x="4151" y="6792"/>
                  </a:cubicBezTo>
                  <a:lnTo>
                    <a:pt x="5189" y="6792"/>
                  </a:lnTo>
                  <a:cubicBezTo>
                    <a:pt x="5189" y="7075"/>
                    <a:pt x="5423" y="7312"/>
                    <a:pt x="5706" y="7312"/>
                  </a:cubicBezTo>
                  <a:cubicBezTo>
                    <a:pt x="6038" y="7312"/>
                    <a:pt x="6272" y="7075"/>
                    <a:pt x="6272" y="6792"/>
                  </a:cubicBezTo>
                  <a:cubicBezTo>
                    <a:pt x="6272" y="6463"/>
                    <a:pt x="6038" y="6226"/>
                    <a:pt x="5706" y="6226"/>
                  </a:cubicBezTo>
                  <a:cubicBezTo>
                    <a:pt x="4857" y="6226"/>
                    <a:pt x="4151" y="5565"/>
                    <a:pt x="4151" y="4671"/>
                  </a:cubicBezTo>
                  <a:cubicBezTo>
                    <a:pt x="4151" y="4011"/>
                    <a:pt x="4574" y="3396"/>
                    <a:pt x="5189" y="3207"/>
                  </a:cubicBezTo>
                  <a:lnTo>
                    <a:pt x="5189" y="2075"/>
                  </a:lnTo>
                  <a:lnTo>
                    <a:pt x="6272" y="2075"/>
                  </a:lnTo>
                  <a:lnTo>
                    <a:pt x="6272" y="3207"/>
                  </a:lnTo>
                  <a:cubicBezTo>
                    <a:pt x="6838" y="3396"/>
                    <a:pt x="7309" y="4011"/>
                    <a:pt x="7309" y="4671"/>
                  </a:cubicBezTo>
                  <a:lnTo>
                    <a:pt x="6272" y="4671"/>
                  </a:lnTo>
                  <a:cubicBezTo>
                    <a:pt x="6272" y="4388"/>
                    <a:pt x="6038" y="4150"/>
                    <a:pt x="5706" y="4150"/>
                  </a:cubicBezTo>
                  <a:cubicBezTo>
                    <a:pt x="5423" y="4150"/>
                    <a:pt x="5189" y="4388"/>
                    <a:pt x="5189" y="4671"/>
                  </a:cubicBezTo>
                  <a:cubicBezTo>
                    <a:pt x="5189" y="4954"/>
                    <a:pt x="5423" y="5188"/>
                    <a:pt x="5706" y="5188"/>
                  </a:cubicBezTo>
                  <a:cubicBezTo>
                    <a:pt x="6604" y="5188"/>
                    <a:pt x="7309" y="5897"/>
                    <a:pt x="7309" y="6792"/>
                  </a:cubicBezTo>
                  <a:cubicBezTo>
                    <a:pt x="7309" y="6980"/>
                    <a:pt x="7264" y="7169"/>
                    <a:pt x="7170" y="7358"/>
                  </a:cubicBezTo>
                  <a:cubicBezTo>
                    <a:pt x="8302" y="6226"/>
                    <a:pt x="9811" y="5471"/>
                    <a:pt x="11460" y="5282"/>
                  </a:cubicBezTo>
                  <a:cubicBezTo>
                    <a:pt x="11226" y="2313"/>
                    <a:pt x="8773" y="0"/>
                    <a:pt x="57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8"/>
            <p:cNvSpPr/>
            <p:nvPr/>
          </p:nvSpPr>
          <p:spPr>
            <a:xfrm>
              <a:off x="2498075" y="1391600"/>
              <a:ext cx="287725" cy="287725"/>
            </a:xfrm>
            <a:custGeom>
              <a:rect b="b" l="l" r="r" t="t"/>
              <a:pathLst>
                <a:path extrusionOk="0" h="11509" w="11509">
                  <a:moveTo>
                    <a:pt x="6272" y="2076"/>
                  </a:moveTo>
                  <a:cubicBezTo>
                    <a:pt x="6932" y="2076"/>
                    <a:pt x="7547" y="2597"/>
                    <a:pt x="7924" y="3446"/>
                  </a:cubicBezTo>
                  <a:lnTo>
                    <a:pt x="6981" y="3868"/>
                  </a:lnTo>
                  <a:cubicBezTo>
                    <a:pt x="6743" y="3446"/>
                    <a:pt x="6509" y="3114"/>
                    <a:pt x="6272" y="3114"/>
                  </a:cubicBezTo>
                  <a:cubicBezTo>
                    <a:pt x="5989" y="3114"/>
                    <a:pt x="5660" y="3491"/>
                    <a:pt x="5472" y="4200"/>
                  </a:cubicBezTo>
                  <a:lnTo>
                    <a:pt x="6272" y="4200"/>
                  </a:lnTo>
                  <a:lnTo>
                    <a:pt x="6272" y="5238"/>
                  </a:lnTo>
                  <a:lnTo>
                    <a:pt x="5234" y="5238"/>
                  </a:lnTo>
                  <a:lnTo>
                    <a:pt x="5234" y="5755"/>
                  </a:lnTo>
                  <a:lnTo>
                    <a:pt x="5234" y="6276"/>
                  </a:lnTo>
                  <a:lnTo>
                    <a:pt x="6272" y="6276"/>
                  </a:lnTo>
                  <a:lnTo>
                    <a:pt x="6272" y="7313"/>
                  </a:lnTo>
                  <a:lnTo>
                    <a:pt x="5472" y="7313"/>
                  </a:lnTo>
                  <a:cubicBezTo>
                    <a:pt x="5660" y="7974"/>
                    <a:pt x="5989" y="8351"/>
                    <a:pt x="6272" y="8351"/>
                  </a:cubicBezTo>
                  <a:cubicBezTo>
                    <a:pt x="6509" y="8351"/>
                    <a:pt x="6743" y="8068"/>
                    <a:pt x="6981" y="7641"/>
                  </a:cubicBezTo>
                  <a:lnTo>
                    <a:pt x="7924" y="8068"/>
                  </a:lnTo>
                  <a:cubicBezTo>
                    <a:pt x="7547" y="8917"/>
                    <a:pt x="6932" y="9388"/>
                    <a:pt x="6272" y="9388"/>
                  </a:cubicBezTo>
                  <a:cubicBezTo>
                    <a:pt x="5423" y="9388"/>
                    <a:pt x="4668" y="8585"/>
                    <a:pt x="4385" y="7313"/>
                  </a:cubicBezTo>
                  <a:lnTo>
                    <a:pt x="3114" y="7313"/>
                  </a:lnTo>
                  <a:lnTo>
                    <a:pt x="3114" y="6276"/>
                  </a:lnTo>
                  <a:lnTo>
                    <a:pt x="4197" y="6276"/>
                  </a:lnTo>
                  <a:lnTo>
                    <a:pt x="4197" y="5755"/>
                  </a:lnTo>
                  <a:lnTo>
                    <a:pt x="4197" y="5238"/>
                  </a:lnTo>
                  <a:lnTo>
                    <a:pt x="3114" y="5238"/>
                  </a:lnTo>
                  <a:lnTo>
                    <a:pt x="3114" y="4200"/>
                  </a:lnTo>
                  <a:lnTo>
                    <a:pt x="4385" y="4200"/>
                  </a:lnTo>
                  <a:cubicBezTo>
                    <a:pt x="4668" y="2925"/>
                    <a:pt x="5423" y="2076"/>
                    <a:pt x="6272" y="2076"/>
                  </a:cubicBezTo>
                  <a:close/>
                  <a:moveTo>
                    <a:pt x="5755" y="1"/>
                  </a:moveTo>
                  <a:cubicBezTo>
                    <a:pt x="2593" y="1"/>
                    <a:pt x="1" y="2597"/>
                    <a:pt x="1" y="5755"/>
                  </a:cubicBezTo>
                  <a:cubicBezTo>
                    <a:pt x="1" y="8917"/>
                    <a:pt x="2593" y="11509"/>
                    <a:pt x="5755" y="11509"/>
                  </a:cubicBezTo>
                  <a:cubicBezTo>
                    <a:pt x="8913" y="11509"/>
                    <a:pt x="11509" y="8917"/>
                    <a:pt x="11509" y="5755"/>
                  </a:cubicBezTo>
                  <a:cubicBezTo>
                    <a:pt x="11509" y="2597"/>
                    <a:pt x="8913" y="1"/>
                    <a:pt x="5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3" name="Google Shape;1743;p38"/>
          <p:cNvSpPr/>
          <p:nvPr/>
        </p:nvSpPr>
        <p:spPr>
          <a:xfrm>
            <a:off x="8493226" y="754413"/>
            <a:ext cx="532200" cy="532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4" name="Google Shape;1744;p38"/>
          <p:cNvGrpSpPr/>
          <p:nvPr/>
        </p:nvGrpSpPr>
        <p:grpSpPr>
          <a:xfrm>
            <a:off x="8593975" y="855151"/>
            <a:ext cx="330683" cy="330728"/>
            <a:chOff x="2340075" y="3925525"/>
            <a:chExt cx="445725" cy="445725"/>
          </a:xfrm>
        </p:grpSpPr>
        <p:sp>
          <p:nvSpPr>
            <p:cNvPr id="1745" name="Google Shape;1745;p38"/>
            <p:cNvSpPr/>
            <p:nvPr/>
          </p:nvSpPr>
          <p:spPr>
            <a:xfrm>
              <a:off x="2427325" y="3925525"/>
              <a:ext cx="271225" cy="156800"/>
            </a:xfrm>
            <a:custGeom>
              <a:rect b="b" l="l" r="r" t="t"/>
              <a:pathLst>
                <a:path extrusionOk="0" h="6272" w="10849">
                  <a:moveTo>
                    <a:pt x="3302" y="1"/>
                  </a:moveTo>
                  <a:cubicBezTo>
                    <a:pt x="2453" y="1"/>
                    <a:pt x="1744" y="706"/>
                    <a:pt x="1744" y="1555"/>
                  </a:cubicBezTo>
                  <a:cubicBezTo>
                    <a:pt x="1744" y="2453"/>
                    <a:pt x="2453" y="3114"/>
                    <a:pt x="3302" y="3114"/>
                  </a:cubicBezTo>
                  <a:cubicBezTo>
                    <a:pt x="3442" y="3114"/>
                    <a:pt x="3585" y="3114"/>
                    <a:pt x="3725" y="3065"/>
                  </a:cubicBezTo>
                  <a:lnTo>
                    <a:pt x="4434" y="4197"/>
                  </a:lnTo>
                  <a:lnTo>
                    <a:pt x="2076" y="4197"/>
                  </a:lnTo>
                  <a:lnTo>
                    <a:pt x="1" y="6272"/>
                  </a:lnTo>
                  <a:lnTo>
                    <a:pt x="10849" y="6272"/>
                  </a:lnTo>
                  <a:lnTo>
                    <a:pt x="8773" y="4197"/>
                  </a:lnTo>
                  <a:lnTo>
                    <a:pt x="6366" y="4197"/>
                  </a:lnTo>
                  <a:lnTo>
                    <a:pt x="7121" y="3065"/>
                  </a:lnTo>
                  <a:cubicBezTo>
                    <a:pt x="7215" y="3114"/>
                    <a:pt x="7359" y="3114"/>
                    <a:pt x="7498" y="3114"/>
                  </a:cubicBezTo>
                  <a:cubicBezTo>
                    <a:pt x="8347" y="3114"/>
                    <a:pt x="9056" y="2453"/>
                    <a:pt x="9056" y="1555"/>
                  </a:cubicBezTo>
                  <a:cubicBezTo>
                    <a:pt x="9056" y="706"/>
                    <a:pt x="8347" y="1"/>
                    <a:pt x="7498" y="1"/>
                  </a:cubicBezTo>
                  <a:cubicBezTo>
                    <a:pt x="6649" y="1"/>
                    <a:pt x="5944" y="706"/>
                    <a:pt x="5944" y="1555"/>
                  </a:cubicBezTo>
                  <a:cubicBezTo>
                    <a:pt x="5944" y="1933"/>
                    <a:pt x="6038" y="2265"/>
                    <a:pt x="6227" y="2499"/>
                  </a:cubicBezTo>
                  <a:lnTo>
                    <a:pt x="5423" y="3774"/>
                  </a:lnTo>
                  <a:lnTo>
                    <a:pt x="4574" y="2499"/>
                  </a:lnTo>
                  <a:cubicBezTo>
                    <a:pt x="4763" y="2265"/>
                    <a:pt x="4906" y="1933"/>
                    <a:pt x="4906" y="1555"/>
                  </a:cubicBezTo>
                  <a:cubicBezTo>
                    <a:pt x="4906" y="706"/>
                    <a:pt x="4197" y="1"/>
                    <a:pt x="33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8"/>
            <p:cNvSpPr/>
            <p:nvPr/>
          </p:nvSpPr>
          <p:spPr>
            <a:xfrm>
              <a:off x="2340075" y="4108250"/>
              <a:ext cx="445725" cy="263000"/>
            </a:xfrm>
            <a:custGeom>
              <a:rect b="b" l="l" r="r" t="t"/>
              <a:pathLst>
                <a:path extrusionOk="0" h="10520" w="17829">
                  <a:moveTo>
                    <a:pt x="9434" y="1132"/>
                  </a:moveTo>
                  <a:lnTo>
                    <a:pt x="9434" y="2264"/>
                  </a:lnTo>
                  <a:cubicBezTo>
                    <a:pt x="10045" y="2453"/>
                    <a:pt x="10471" y="3068"/>
                    <a:pt x="10471" y="3728"/>
                  </a:cubicBezTo>
                  <a:lnTo>
                    <a:pt x="9434" y="3728"/>
                  </a:lnTo>
                  <a:cubicBezTo>
                    <a:pt x="9434" y="3445"/>
                    <a:pt x="9196" y="3207"/>
                    <a:pt x="8913" y="3207"/>
                  </a:cubicBezTo>
                  <a:cubicBezTo>
                    <a:pt x="8630" y="3207"/>
                    <a:pt x="8396" y="3445"/>
                    <a:pt x="8396" y="3728"/>
                  </a:cubicBezTo>
                  <a:cubicBezTo>
                    <a:pt x="8396" y="4011"/>
                    <a:pt x="8630" y="4245"/>
                    <a:pt x="8913" y="4245"/>
                  </a:cubicBezTo>
                  <a:cubicBezTo>
                    <a:pt x="9762" y="4245"/>
                    <a:pt x="10471" y="4954"/>
                    <a:pt x="10471" y="5803"/>
                  </a:cubicBezTo>
                  <a:cubicBezTo>
                    <a:pt x="10471" y="6509"/>
                    <a:pt x="10045" y="7075"/>
                    <a:pt x="9434" y="7313"/>
                  </a:cubicBezTo>
                  <a:lnTo>
                    <a:pt x="9434" y="8445"/>
                  </a:lnTo>
                  <a:lnTo>
                    <a:pt x="8396" y="8445"/>
                  </a:lnTo>
                  <a:lnTo>
                    <a:pt x="8396" y="7313"/>
                  </a:lnTo>
                  <a:cubicBezTo>
                    <a:pt x="7781" y="7075"/>
                    <a:pt x="7309" y="6509"/>
                    <a:pt x="7309" y="5803"/>
                  </a:cubicBezTo>
                  <a:lnTo>
                    <a:pt x="8396" y="5803"/>
                  </a:lnTo>
                  <a:cubicBezTo>
                    <a:pt x="8396" y="6086"/>
                    <a:pt x="8630" y="6320"/>
                    <a:pt x="8913" y="6320"/>
                  </a:cubicBezTo>
                  <a:cubicBezTo>
                    <a:pt x="9196" y="6320"/>
                    <a:pt x="9434" y="6086"/>
                    <a:pt x="9434" y="5803"/>
                  </a:cubicBezTo>
                  <a:cubicBezTo>
                    <a:pt x="9434" y="5520"/>
                    <a:pt x="9196" y="5283"/>
                    <a:pt x="8913" y="5283"/>
                  </a:cubicBezTo>
                  <a:cubicBezTo>
                    <a:pt x="8019" y="5283"/>
                    <a:pt x="7309" y="4577"/>
                    <a:pt x="7309" y="3728"/>
                  </a:cubicBezTo>
                  <a:cubicBezTo>
                    <a:pt x="7309" y="3068"/>
                    <a:pt x="7781" y="2453"/>
                    <a:pt x="8396" y="2264"/>
                  </a:cubicBezTo>
                  <a:lnTo>
                    <a:pt x="8396" y="1132"/>
                  </a:lnTo>
                  <a:close/>
                  <a:moveTo>
                    <a:pt x="2453" y="0"/>
                  </a:moveTo>
                  <a:cubicBezTo>
                    <a:pt x="850" y="1936"/>
                    <a:pt x="1" y="3302"/>
                    <a:pt x="1" y="5803"/>
                  </a:cubicBezTo>
                  <a:cubicBezTo>
                    <a:pt x="1" y="8396"/>
                    <a:pt x="2076" y="10520"/>
                    <a:pt x="4668" y="10520"/>
                  </a:cubicBezTo>
                  <a:lnTo>
                    <a:pt x="13112" y="10520"/>
                  </a:lnTo>
                  <a:cubicBezTo>
                    <a:pt x="15705" y="10520"/>
                    <a:pt x="17829" y="8396"/>
                    <a:pt x="17829" y="5803"/>
                  </a:cubicBezTo>
                  <a:cubicBezTo>
                    <a:pt x="17829" y="3302"/>
                    <a:pt x="16931" y="1936"/>
                    <a:pt x="153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7" name="Google Shape;1747;p38"/>
          <p:cNvSpPr/>
          <p:nvPr/>
        </p:nvSpPr>
        <p:spPr>
          <a:xfrm>
            <a:off x="551250" y="3834800"/>
            <a:ext cx="852300" cy="53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e Vietnam Pro Medium"/>
                <a:ea typeface="Be Vietnam Pro Medium"/>
                <a:cs typeface="Be Vietnam Pro Medium"/>
                <a:sym typeface="Be Vietnam Pro Medium"/>
              </a:rPr>
              <a:t>Data</a:t>
            </a:r>
            <a:endParaRPr>
              <a:latin typeface="Be Vietnam Pro Medium"/>
              <a:ea typeface="Be Vietnam Pro Medium"/>
              <a:cs typeface="Be Vietnam Pro Medium"/>
              <a:sym typeface="Be Vietnam Pro Medium"/>
            </a:endParaRPr>
          </a:p>
        </p:txBody>
      </p:sp>
      <p:sp>
        <p:nvSpPr>
          <p:cNvPr id="1748" name="Google Shape;1748;p38"/>
          <p:cNvSpPr/>
          <p:nvPr/>
        </p:nvSpPr>
        <p:spPr>
          <a:xfrm>
            <a:off x="1652700" y="3834800"/>
            <a:ext cx="532200" cy="53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e Vietnam Pro Medium"/>
                <a:ea typeface="Be Vietnam Pro Medium"/>
                <a:cs typeface="Be Vietnam Pro Medium"/>
                <a:sym typeface="Be Vietnam Pro Medium"/>
              </a:rPr>
              <a:t>DB</a:t>
            </a:r>
            <a:endParaRPr>
              <a:latin typeface="Be Vietnam Pro Medium"/>
              <a:ea typeface="Be Vietnam Pro Medium"/>
              <a:cs typeface="Be Vietnam Pro Medium"/>
              <a:sym typeface="Be Vietnam Pro Medium"/>
            </a:endParaRPr>
          </a:p>
        </p:txBody>
      </p:sp>
      <p:sp>
        <p:nvSpPr>
          <p:cNvPr id="1749" name="Google Shape;1749;p38"/>
          <p:cNvSpPr/>
          <p:nvPr/>
        </p:nvSpPr>
        <p:spPr>
          <a:xfrm>
            <a:off x="2434038" y="3834800"/>
            <a:ext cx="1575300" cy="53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e Vietnam Pro Medium"/>
                <a:ea typeface="Be Vietnam Pro Medium"/>
                <a:cs typeface="Be Vietnam Pro Medium"/>
                <a:sym typeface="Be Vietnam Pro Medium"/>
              </a:rPr>
              <a:t>Event Window</a:t>
            </a:r>
            <a:endParaRPr>
              <a:latin typeface="Be Vietnam Pro Medium"/>
              <a:ea typeface="Be Vietnam Pro Medium"/>
              <a:cs typeface="Be Vietnam Pro Medium"/>
              <a:sym typeface="Be Vietnam Pro Medium"/>
            </a:endParaRPr>
          </a:p>
        </p:txBody>
      </p:sp>
      <p:sp>
        <p:nvSpPr>
          <p:cNvPr id="1750" name="Google Shape;1750;p38"/>
          <p:cNvSpPr/>
          <p:nvPr/>
        </p:nvSpPr>
        <p:spPr>
          <a:xfrm>
            <a:off x="5809650" y="3834800"/>
            <a:ext cx="1107300" cy="53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e Vietnam Pro Medium"/>
                <a:ea typeface="Be Vietnam Pro Medium"/>
                <a:cs typeface="Be Vietnam Pro Medium"/>
                <a:sym typeface="Be Vietnam Pro Medium"/>
              </a:rPr>
              <a:t>Model</a:t>
            </a:r>
            <a:endParaRPr>
              <a:latin typeface="Be Vietnam Pro Medium"/>
              <a:ea typeface="Be Vietnam Pro Medium"/>
              <a:cs typeface="Be Vietnam Pro Medium"/>
              <a:sym typeface="Be Vietnam Pro Medium"/>
            </a:endParaRPr>
          </a:p>
        </p:txBody>
      </p:sp>
      <p:sp>
        <p:nvSpPr>
          <p:cNvPr id="1751" name="Google Shape;1751;p38"/>
          <p:cNvSpPr/>
          <p:nvPr/>
        </p:nvSpPr>
        <p:spPr>
          <a:xfrm>
            <a:off x="4258488" y="3834800"/>
            <a:ext cx="1302000" cy="53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e Vietnam Pro Medium"/>
                <a:ea typeface="Be Vietnam Pro Medium"/>
                <a:cs typeface="Be Vietnam Pro Medium"/>
                <a:sym typeface="Be Vietnam Pro Medium"/>
              </a:rPr>
              <a:t>Features </a:t>
            </a:r>
            <a:endParaRPr>
              <a:latin typeface="Be Vietnam Pro Medium"/>
              <a:ea typeface="Be Vietnam Pro Medium"/>
              <a:cs typeface="Be Vietnam Pro Medium"/>
              <a:sym typeface="Be Vietnam Pro Medium"/>
            </a:endParaRPr>
          </a:p>
        </p:txBody>
      </p:sp>
      <p:sp>
        <p:nvSpPr>
          <p:cNvPr id="1752" name="Google Shape;1752;p38"/>
          <p:cNvSpPr/>
          <p:nvPr/>
        </p:nvSpPr>
        <p:spPr>
          <a:xfrm>
            <a:off x="7166100" y="3834800"/>
            <a:ext cx="1107300" cy="53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e Vietnam Pro Medium"/>
                <a:ea typeface="Be Vietnam Pro Medium"/>
                <a:cs typeface="Be Vietnam Pro Medium"/>
                <a:sym typeface="Be Vietnam Pro Medium"/>
              </a:rPr>
              <a:t>Results</a:t>
            </a:r>
            <a:endParaRPr>
              <a:latin typeface="Be Vietnam Pro Medium"/>
              <a:ea typeface="Be Vietnam Pro Medium"/>
              <a:cs typeface="Be Vietnam Pro Medium"/>
              <a:sym typeface="Be Vietnam Pro Medium"/>
            </a:endParaRPr>
          </a:p>
        </p:txBody>
      </p:sp>
      <p:cxnSp>
        <p:nvCxnSpPr>
          <p:cNvPr id="1753" name="Google Shape;1753;p38"/>
          <p:cNvCxnSpPr>
            <a:stCxn id="1747" idx="3"/>
            <a:endCxn id="1748" idx="1"/>
          </p:cNvCxnSpPr>
          <p:nvPr/>
        </p:nvCxnSpPr>
        <p:spPr>
          <a:xfrm>
            <a:off x="1403550" y="4100900"/>
            <a:ext cx="249300" cy="0"/>
          </a:xfrm>
          <a:prstGeom prst="straightConnector1">
            <a:avLst/>
          </a:prstGeom>
          <a:noFill/>
          <a:ln cap="flat" cmpd="sng" w="19050">
            <a:solidFill>
              <a:schemeClr val="accent2"/>
            </a:solidFill>
            <a:prstDash val="solid"/>
            <a:round/>
            <a:headEnd len="med" w="med" type="none"/>
            <a:tailEnd len="med" w="med" type="triangle"/>
          </a:ln>
        </p:spPr>
      </p:cxnSp>
      <p:cxnSp>
        <p:nvCxnSpPr>
          <p:cNvPr id="1754" name="Google Shape;1754;p38"/>
          <p:cNvCxnSpPr>
            <a:stCxn id="1748" idx="3"/>
            <a:endCxn id="1749" idx="1"/>
          </p:cNvCxnSpPr>
          <p:nvPr/>
        </p:nvCxnSpPr>
        <p:spPr>
          <a:xfrm>
            <a:off x="2184900" y="4100900"/>
            <a:ext cx="249000" cy="0"/>
          </a:xfrm>
          <a:prstGeom prst="straightConnector1">
            <a:avLst/>
          </a:prstGeom>
          <a:noFill/>
          <a:ln cap="flat" cmpd="sng" w="19050">
            <a:solidFill>
              <a:schemeClr val="accent2"/>
            </a:solidFill>
            <a:prstDash val="solid"/>
            <a:round/>
            <a:headEnd len="med" w="med" type="none"/>
            <a:tailEnd len="med" w="med" type="triangle"/>
          </a:ln>
        </p:spPr>
      </p:cxnSp>
      <p:cxnSp>
        <p:nvCxnSpPr>
          <p:cNvPr id="1755" name="Google Shape;1755;p38"/>
          <p:cNvCxnSpPr>
            <a:stCxn id="1749" idx="3"/>
            <a:endCxn id="1751" idx="1"/>
          </p:cNvCxnSpPr>
          <p:nvPr/>
        </p:nvCxnSpPr>
        <p:spPr>
          <a:xfrm>
            <a:off x="4009338" y="4100900"/>
            <a:ext cx="249300" cy="0"/>
          </a:xfrm>
          <a:prstGeom prst="straightConnector1">
            <a:avLst/>
          </a:prstGeom>
          <a:noFill/>
          <a:ln cap="flat" cmpd="sng" w="19050">
            <a:solidFill>
              <a:schemeClr val="accent2"/>
            </a:solidFill>
            <a:prstDash val="solid"/>
            <a:round/>
            <a:headEnd len="med" w="med" type="none"/>
            <a:tailEnd len="med" w="med" type="triangle"/>
          </a:ln>
        </p:spPr>
      </p:cxnSp>
      <p:cxnSp>
        <p:nvCxnSpPr>
          <p:cNvPr id="1756" name="Google Shape;1756;p38"/>
          <p:cNvCxnSpPr>
            <a:stCxn id="1751" idx="3"/>
            <a:endCxn id="1750" idx="1"/>
          </p:cNvCxnSpPr>
          <p:nvPr/>
        </p:nvCxnSpPr>
        <p:spPr>
          <a:xfrm>
            <a:off x="5560488" y="4100900"/>
            <a:ext cx="249300" cy="0"/>
          </a:xfrm>
          <a:prstGeom prst="straightConnector1">
            <a:avLst/>
          </a:prstGeom>
          <a:noFill/>
          <a:ln cap="flat" cmpd="sng" w="19050">
            <a:solidFill>
              <a:schemeClr val="accent2"/>
            </a:solidFill>
            <a:prstDash val="solid"/>
            <a:round/>
            <a:headEnd len="med" w="med" type="none"/>
            <a:tailEnd len="med" w="med" type="triangle"/>
          </a:ln>
        </p:spPr>
      </p:cxnSp>
      <p:cxnSp>
        <p:nvCxnSpPr>
          <p:cNvPr id="1757" name="Google Shape;1757;p38"/>
          <p:cNvCxnSpPr>
            <a:stCxn id="1750" idx="3"/>
            <a:endCxn id="1752" idx="1"/>
          </p:cNvCxnSpPr>
          <p:nvPr/>
        </p:nvCxnSpPr>
        <p:spPr>
          <a:xfrm>
            <a:off x="6916950" y="4100900"/>
            <a:ext cx="249300" cy="0"/>
          </a:xfrm>
          <a:prstGeom prst="straightConnector1">
            <a:avLst/>
          </a:prstGeom>
          <a:noFill/>
          <a:ln cap="flat" cmpd="sng" w="19050">
            <a:solidFill>
              <a:schemeClr val="accent2"/>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1" name="Shape 1761"/>
        <p:cNvGrpSpPr/>
        <p:nvPr/>
      </p:nvGrpSpPr>
      <p:grpSpPr>
        <a:xfrm>
          <a:off x="0" y="0"/>
          <a:ext cx="0" cy="0"/>
          <a:chOff x="0" y="0"/>
          <a:chExt cx="0" cy="0"/>
        </a:xfrm>
      </p:grpSpPr>
      <p:sp>
        <p:nvSpPr>
          <p:cNvPr id="1762" name="Google Shape;1762;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Inputs</a:t>
            </a:r>
            <a:endParaRPr/>
          </a:p>
        </p:txBody>
      </p:sp>
      <p:sp>
        <p:nvSpPr>
          <p:cNvPr id="1763" name="Google Shape;1763;p39"/>
          <p:cNvSpPr txBox="1"/>
          <p:nvPr/>
        </p:nvSpPr>
        <p:spPr>
          <a:xfrm>
            <a:off x="720000" y="1328775"/>
            <a:ext cx="4408200" cy="211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Inter"/>
                <a:ea typeface="Inter"/>
                <a:cs typeface="Inter"/>
                <a:sym typeface="Inter"/>
              </a:rPr>
              <a:t>Price Data</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Daily OHLCV (Open/High/Low/Close/Volume)</a:t>
            </a:r>
            <a:endParaRPr sz="1200">
              <a:solidFill>
                <a:schemeClr val="dk1"/>
              </a:solidFill>
              <a:latin typeface="Inter"/>
              <a:ea typeface="Inter"/>
              <a:cs typeface="Inter"/>
              <a:sym typeface="Inter"/>
            </a:endParaRPr>
          </a:p>
          <a:p>
            <a:pPr indent="0" lvl="0" marL="0" rtl="0" algn="l">
              <a:lnSpc>
                <a:spcPct val="115000"/>
              </a:lnSpc>
              <a:spcBef>
                <a:spcPts val="0"/>
              </a:spcBef>
              <a:spcAft>
                <a:spcPts val="0"/>
              </a:spcAft>
              <a:buNone/>
            </a:pPr>
            <a:r>
              <a:rPr lang="en" sz="1200">
                <a:solidFill>
                  <a:schemeClr val="dk1"/>
                </a:solidFill>
                <a:latin typeface="Inter"/>
                <a:ea typeface="Inter"/>
                <a:cs typeface="Inter"/>
                <a:sym typeface="Inter"/>
              </a:rPr>
              <a:t>Earnings Data</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Announcement date</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Actual EPS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Estimated EPS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Surprise value</a:t>
            </a:r>
            <a:endParaRPr sz="1200">
              <a:solidFill>
                <a:schemeClr val="dk1"/>
              </a:solidFill>
              <a:latin typeface="Inter"/>
              <a:ea typeface="Inter"/>
              <a:cs typeface="Inter"/>
              <a:sym typeface="Inter"/>
            </a:endParaRPr>
          </a:p>
          <a:p>
            <a:pPr indent="0" lvl="0" marL="0" rtl="0" algn="l">
              <a:lnSpc>
                <a:spcPct val="115000"/>
              </a:lnSpc>
              <a:spcBef>
                <a:spcPts val="0"/>
              </a:spcBef>
              <a:spcAft>
                <a:spcPts val="0"/>
              </a:spcAft>
              <a:buNone/>
            </a:pPr>
            <a:r>
              <a:rPr lang="en" sz="1200">
                <a:solidFill>
                  <a:schemeClr val="dk1"/>
                </a:solidFill>
                <a:latin typeface="Inter"/>
                <a:ea typeface="Inter"/>
                <a:cs typeface="Inter"/>
                <a:sym typeface="Inter"/>
              </a:rPr>
              <a:t>Universe</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Selected list of US equities across multiple sectors</a:t>
            </a:r>
            <a:endParaRPr sz="1200">
              <a:solidFill>
                <a:schemeClr val="dk1"/>
              </a:solidFill>
              <a:latin typeface="Inter"/>
              <a:ea typeface="Inter"/>
              <a:cs typeface="Inter"/>
              <a:sym typeface="Inter"/>
            </a:endParaRPr>
          </a:p>
          <a:p>
            <a:pPr indent="0" lvl="0" marL="0" rtl="0" algn="l">
              <a:spcBef>
                <a:spcPts val="0"/>
              </a:spcBef>
              <a:spcAft>
                <a:spcPts val="0"/>
              </a:spcAft>
              <a:buNone/>
            </a:pPr>
            <a:r>
              <a:t/>
            </a:r>
            <a:endParaRPr sz="1200">
              <a:solidFill>
                <a:schemeClr val="dk1"/>
              </a:solidFill>
              <a:latin typeface="Inter"/>
              <a:ea typeface="Inter"/>
              <a:cs typeface="Inter"/>
              <a:sym typeface="Inter"/>
            </a:endParaRPr>
          </a:p>
          <a:p>
            <a:pPr indent="0" lvl="0" marL="0" rtl="0" algn="l">
              <a:spcBef>
                <a:spcPts val="0"/>
              </a:spcBef>
              <a:spcAft>
                <a:spcPts val="0"/>
              </a:spcAft>
              <a:buNone/>
            </a:pPr>
            <a:r>
              <a:t/>
            </a:r>
            <a:endParaRPr sz="1200">
              <a:solidFill>
                <a:schemeClr val="dk1"/>
              </a:solidFill>
              <a:latin typeface="Inter"/>
              <a:ea typeface="Inter"/>
              <a:cs typeface="Inter"/>
              <a:sym typeface="Inter"/>
            </a:endParaRPr>
          </a:p>
        </p:txBody>
      </p:sp>
      <p:pic>
        <p:nvPicPr>
          <p:cNvPr id="1764" name="Google Shape;1764;p39"/>
          <p:cNvPicPr preferRelativeResize="0"/>
          <p:nvPr/>
        </p:nvPicPr>
        <p:blipFill>
          <a:blip r:embed="rId3">
            <a:alphaModFix/>
          </a:blip>
          <a:stretch>
            <a:fillRect/>
          </a:stretch>
        </p:blipFill>
        <p:spPr>
          <a:xfrm>
            <a:off x="5592550" y="473538"/>
            <a:ext cx="2547315" cy="382097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8" name="Shape 1768"/>
        <p:cNvGrpSpPr/>
        <p:nvPr/>
      </p:nvGrpSpPr>
      <p:grpSpPr>
        <a:xfrm>
          <a:off x="0" y="0"/>
          <a:ext cx="0" cy="0"/>
          <a:chOff x="0" y="0"/>
          <a:chExt cx="0" cy="0"/>
        </a:xfrm>
      </p:grpSpPr>
      <p:grpSp>
        <p:nvGrpSpPr>
          <p:cNvPr id="1769" name="Google Shape;1769;p40"/>
          <p:cNvGrpSpPr/>
          <p:nvPr/>
        </p:nvGrpSpPr>
        <p:grpSpPr>
          <a:xfrm>
            <a:off x="5612676" y="1172846"/>
            <a:ext cx="3018599" cy="3040817"/>
            <a:chOff x="5612676" y="1172846"/>
            <a:chExt cx="3018599" cy="3040817"/>
          </a:xfrm>
        </p:grpSpPr>
        <p:sp>
          <p:nvSpPr>
            <p:cNvPr id="1770" name="Google Shape;1770;p40"/>
            <p:cNvSpPr/>
            <p:nvPr/>
          </p:nvSpPr>
          <p:spPr>
            <a:xfrm flipH="1">
              <a:off x="5612676" y="4097338"/>
              <a:ext cx="3018599" cy="116325"/>
            </a:xfrm>
            <a:custGeom>
              <a:rect b="b" l="l" r="r" t="t"/>
              <a:pathLst>
                <a:path extrusionOk="0" h="227" w="5369">
                  <a:moveTo>
                    <a:pt x="5369" y="114"/>
                  </a:moveTo>
                  <a:cubicBezTo>
                    <a:pt x="5369" y="134"/>
                    <a:pt x="5245" y="154"/>
                    <a:pt x="5010" y="171"/>
                  </a:cubicBezTo>
                  <a:cubicBezTo>
                    <a:pt x="4774" y="189"/>
                    <a:pt x="4435" y="202"/>
                    <a:pt x="4027" y="212"/>
                  </a:cubicBezTo>
                  <a:cubicBezTo>
                    <a:pt x="3619" y="222"/>
                    <a:pt x="3155" y="227"/>
                    <a:pt x="2684" y="227"/>
                  </a:cubicBezTo>
                  <a:cubicBezTo>
                    <a:pt x="2212" y="227"/>
                    <a:pt x="1750" y="222"/>
                    <a:pt x="1342" y="212"/>
                  </a:cubicBezTo>
                  <a:cubicBezTo>
                    <a:pt x="934" y="202"/>
                    <a:pt x="594" y="189"/>
                    <a:pt x="359" y="171"/>
                  </a:cubicBezTo>
                  <a:cubicBezTo>
                    <a:pt x="123" y="154"/>
                    <a:pt x="0" y="134"/>
                    <a:pt x="0" y="114"/>
                  </a:cubicBezTo>
                  <a:cubicBezTo>
                    <a:pt x="0" y="94"/>
                    <a:pt x="124" y="74"/>
                    <a:pt x="359" y="57"/>
                  </a:cubicBezTo>
                  <a:cubicBezTo>
                    <a:pt x="595" y="40"/>
                    <a:pt x="934" y="25"/>
                    <a:pt x="1342" y="15"/>
                  </a:cubicBezTo>
                  <a:cubicBezTo>
                    <a:pt x="1750" y="5"/>
                    <a:pt x="2213" y="0"/>
                    <a:pt x="2684" y="0"/>
                  </a:cubicBezTo>
                  <a:cubicBezTo>
                    <a:pt x="3156" y="0"/>
                    <a:pt x="3619" y="5"/>
                    <a:pt x="4027" y="15"/>
                  </a:cubicBezTo>
                  <a:cubicBezTo>
                    <a:pt x="4435" y="25"/>
                    <a:pt x="4774" y="40"/>
                    <a:pt x="5010" y="57"/>
                  </a:cubicBezTo>
                  <a:cubicBezTo>
                    <a:pt x="5245" y="74"/>
                    <a:pt x="5369" y="94"/>
                    <a:pt x="5369" y="114"/>
                  </a:cubicBezTo>
                  <a:close/>
                </a:path>
              </a:pathLst>
            </a:custGeom>
            <a:solidFill>
              <a:srgbClr val="61795F">
                <a:alpha val="27219"/>
              </a:srgbClr>
            </a:solidFill>
            <a:ln>
              <a:noFill/>
            </a:ln>
          </p:spPr>
          <p:txBody>
            <a:bodyPr anchorCtr="1" anchor="ctr" bIns="36700" lIns="90000" spcFirstLastPara="1" rIns="90000" wrap="square" tIns="36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1" name="Google Shape;1771;p40"/>
            <p:cNvSpPr/>
            <p:nvPr/>
          </p:nvSpPr>
          <p:spPr>
            <a:xfrm>
              <a:off x="5940599" y="1172846"/>
              <a:ext cx="2527250" cy="1559757"/>
            </a:xfrm>
            <a:custGeom>
              <a:rect b="b" l="l" r="r" t="t"/>
              <a:pathLst>
                <a:path extrusionOk="0" h="6547" w="10608">
                  <a:moveTo>
                    <a:pt x="0" y="6012"/>
                  </a:moveTo>
                  <a:lnTo>
                    <a:pt x="0" y="535"/>
                  </a:lnTo>
                  <a:cubicBezTo>
                    <a:pt x="0" y="239"/>
                    <a:pt x="240" y="0"/>
                    <a:pt x="536" y="0"/>
                  </a:cubicBezTo>
                  <a:lnTo>
                    <a:pt x="10074" y="0"/>
                  </a:lnTo>
                  <a:cubicBezTo>
                    <a:pt x="10368" y="0"/>
                    <a:pt x="10608" y="239"/>
                    <a:pt x="10608" y="535"/>
                  </a:cubicBezTo>
                  <a:lnTo>
                    <a:pt x="10608" y="6012"/>
                  </a:lnTo>
                  <a:cubicBezTo>
                    <a:pt x="10608" y="6307"/>
                    <a:pt x="10368" y="6547"/>
                    <a:pt x="10074" y="6547"/>
                  </a:cubicBezTo>
                  <a:lnTo>
                    <a:pt x="535" y="6547"/>
                  </a:lnTo>
                  <a:cubicBezTo>
                    <a:pt x="240" y="6547"/>
                    <a:pt x="0" y="6307"/>
                    <a:pt x="0" y="6012"/>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2" name="Google Shape;1772;p40"/>
            <p:cNvSpPr/>
            <p:nvPr/>
          </p:nvSpPr>
          <p:spPr>
            <a:xfrm>
              <a:off x="5967997" y="1200005"/>
              <a:ext cx="2472455" cy="1505200"/>
            </a:xfrm>
            <a:custGeom>
              <a:rect b="b" l="l" r="r" t="t"/>
              <a:pathLst>
                <a:path extrusionOk="0" h="6318" w="10378">
                  <a:moveTo>
                    <a:pt x="449" y="6318"/>
                  </a:moveTo>
                  <a:cubicBezTo>
                    <a:pt x="201" y="6318"/>
                    <a:pt x="0" y="6117"/>
                    <a:pt x="0" y="5869"/>
                  </a:cubicBezTo>
                  <a:lnTo>
                    <a:pt x="0" y="430"/>
                  </a:lnTo>
                  <a:cubicBezTo>
                    <a:pt x="0" y="193"/>
                    <a:pt x="192" y="0"/>
                    <a:pt x="430" y="0"/>
                  </a:cubicBezTo>
                  <a:lnTo>
                    <a:pt x="9949" y="0"/>
                  </a:lnTo>
                  <a:cubicBezTo>
                    <a:pt x="10186" y="0"/>
                    <a:pt x="10378" y="193"/>
                    <a:pt x="10378" y="430"/>
                  </a:cubicBezTo>
                  <a:lnTo>
                    <a:pt x="10378" y="5869"/>
                  </a:lnTo>
                  <a:cubicBezTo>
                    <a:pt x="10378" y="6117"/>
                    <a:pt x="10177" y="6318"/>
                    <a:pt x="9930" y="6318"/>
                  </a:cubicBezTo>
                  <a:lnTo>
                    <a:pt x="449" y="6318"/>
                  </a:lnTo>
                  <a:close/>
                </a:path>
              </a:pathLst>
            </a:custGeom>
            <a:solidFill>
              <a:schemeClr val="accent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3" name="Google Shape;1773;p40"/>
            <p:cNvSpPr/>
            <p:nvPr/>
          </p:nvSpPr>
          <p:spPr>
            <a:xfrm>
              <a:off x="5962517" y="1200005"/>
              <a:ext cx="2477934" cy="184874"/>
            </a:xfrm>
            <a:custGeom>
              <a:rect b="b" l="l" r="r" t="t"/>
              <a:pathLst>
                <a:path extrusionOk="0" h="776" w="10401">
                  <a:moveTo>
                    <a:pt x="430" y="0"/>
                  </a:moveTo>
                  <a:lnTo>
                    <a:pt x="9972" y="0"/>
                  </a:lnTo>
                  <a:cubicBezTo>
                    <a:pt x="10209" y="0"/>
                    <a:pt x="10401" y="193"/>
                    <a:pt x="10401" y="430"/>
                  </a:cubicBezTo>
                  <a:lnTo>
                    <a:pt x="10401" y="776"/>
                  </a:lnTo>
                  <a:lnTo>
                    <a:pt x="0" y="776"/>
                  </a:lnTo>
                  <a:lnTo>
                    <a:pt x="0" y="430"/>
                  </a:lnTo>
                  <a:cubicBezTo>
                    <a:pt x="0" y="193"/>
                    <a:pt x="193" y="0"/>
                    <a:pt x="43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4" name="Google Shape;1774;p40"/>
            <p:cNvSpPr/>
            <p:nvPr/>
          </p:nvSpPr>
          <p:spPr>
            <a:xfrm>
              <a:off x="6078302" y="1268856"/>
              <a:ext cx="47172" cy="47410"/>
            </a:xfrm>
            <a:custGeom>
              <a:rect b="b" l="l" r="r" t="t"/>
              <a:pathLst>
                <a:path extrusionOk="0" h="199" w="198">
                  <a:moveTo>
                    <a:pt x="198" y="99"/>
                  </a:moveTo>
                  <a:cubicBezTo>
                    <a:pt x="198" y="117"/>
                    <a:pt x="194" y="134"/>
                    <a:pt x="185" y="149"/>
                  </a:cubicBezTo>
                  <a:cubicBezTo>
                    <a:pt x="176" y="164"/>
                    <a:pt x="164" y="176"/>
                    <a:pt x="149" y="185"/>
                  </a:cubicBezTo>
                  <a:cubicBezTo>
                    <a:pt x="134" y="193"/>
                    <a:pt x="116" y="199"/>
                    <a:pt x="99" y="199"/>
                  </a:cubicBezTo>
                  <a:cubicBezTo>
                    <a:pt x="81" y="199"/>
                    <a:pt x="65" y="193"/>
                    <a:pt x="50" y="185"/>
                  </a:cubicBezTo>
                  <a:cubicBezTo>
                    <a:pt x="35" y="176"/>
                    <a:pt x="21" y="164"/>
                    <a:pt x="13" y="149"/>
                  </a:cubicBezTo>
                  <a:cubicBezTo>
                    <a:pt x="4" y="134"/>
                    <a:pt x="0" y="117"/>
                    <a:pt x="0" y="99"/>
                  </a:cubicBezTo>
                  <a:cubicBezTo>
                    <a:pt x="0" y="82"/>
                    <a:pt x="5" y="65"/>
                    <a:pt x="13" y="50"/>
                  </a:cubicBezTo>
                  <a:cubicBezTo>
                    <a:pt x="22" y="35"/>
                    <a:pt x="35" y="22"/>
                    <a:pt x="50" y="14"/>
                  </a:cubicBezTo>
                  <a:cubicBezTo>
                    <a:pt x="65" y="5"/>
                    <a:pt x="82" y="0"/>
                    <a:pt x="99" y="0"/>
                  </a:cubicBezTo>
                  <a:cubicBezTo>
                    <a:pt x="117" y="0"/>
                    <a:pt x="134" y="5"/>
                    <a:pt x="149" y="14"/>
                  </a:cubicBezTo>
                  <a:cubicBezTo>
                    <a:pt x="164" y="22"/>
                    <a:pt x="176" y="35"/>
                    <a:pt x="185" y="50"/>
                  </a:cubicBezTo>
                  <a:cubicBezTo>
                    <a:pt x="194" y="65"/>
                    <a:pt x="198" y="82"/>
                    <a:pt x="198" y="99"/>
                  </a:cubicBezTo>
                  <a:close/>
                </a:path>
              </a:pathLst>
            </a:custGeom>
            <a:solidFill>
              <a:schemeClr val="accent2"/>
            </a:solidFill>
            <a:ln>
              <a:noFill/>
            </a:ln>
          </p:spPr>
          <p:txBody>
            <a:bodyPr anchorCtr="1" anchor="ctr" bIns="26625" lIns="90000" spcFirstLastPara="1" rIns="90000" wrap="square" tIns="266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5" name="Google Shape;1775;p40"/>
            <p:cNvSpPr/>
            <p:nvPr/>
          </p:nvSpPr>
          <p:spPr>
            <a:xfrm>
              <a:off x="6219102" y="1268856"/>
              <a:ext cx="47172" cy="47410"/>
            </a:xfrm>
            <a:custGeom>
              <a:rect b="b" l="l" r="r" t="t"/>
              <a:pathLst>
                <a:path extrusionOk="0" h="199" w="198">
                  <a:moveTo>
                    <a:pt x="198" y="99"/>
                  </a:moveTo>
                  <a:cubicBezTo>
                    <a:pt x="198" y="117"/>
                    <a:pt x="194" y="134"/>
                    <a:pt x="185" y="149"/>
                  </a:cubicBezTo>
                  <a:cubicBezTo>
                    <a:pt x="176" y="164"/>
                    <a:pt x="164" y="176"/>
                    <a:pt x="149" y="185"/>
                  </a:cubicBezTo>
                  <a:cubicBezTo>
                    <a:pt x="134" y="193"/>
                    <a:pt x="116" y="199"/>
                    <a:pt x="99" y="199"/>
                  </a:cubicBezTo>
                  <a:cubicBezTo>
                    <a:pt x="82" y="199"/>
                    <a:pt x="64" y="193"/>
                    <a:pt x="49" y="185"/>
                  </a:cubicBezTo>
                  <a:cubicBezTo>
                    <a:pt x="33" y="176"/>
                    <a:pt x="22" y="164"/>
                    <a:pt x="13" y="149"/>
                  </a:cubicBezTo>
                  <a:cubicBezTo>
                    <a:pt x="4" y="134"/>
                    <a:pt x="0" y="117"/>
                    <a:pt x="0" y="99"/>
                  </a:cubicBezTo>
                  <a:cubicBezTo>
                    <a:pt x="0" y="82"/>
                    <a:pt x="4" y="65"/>
                    <a:pt x="13" y="50"/>
                  </a:cubicBezTo>
                  <a:cubicBezTo>
                    <a:pt x="22" y="35"/>
                    <a:pt x="33" y="22"/>
                    <a:pt x="49" y="14"/>
                  </a:cubicBezTo>
                  <a:cubicBezTo>
                    <a:pt x="64" y="5"/>
                    <a:pt x="82" y="0"/>
                    <a:pt x="99" y="0"/>
                  </a:cubicBezTo>
                  <a:cubicBezTo>
                    <a:pt x="116" y="0"/>
                    <a:pt x="134" y="5"/>
                    <a:pt x="149" y="14"/>
                  </a:cubicBezTo>
                  <a:cubicBezTo>
                    <a:pt x="164" y="22"/>
                    <a:pt x="176" y="35"/>
                    <a:pt x="185" y="50"/>
                  </a:cubicBezTo>
                  <a:cubicBezTo>
                    <a:pt x="194" y="65"/>
                    <a:pt x="198" y="82"/>
                    <a:pt x="198" y="99"/>
                  </a:cubicBezTo>
                  <a:close/>
                </a:path>
              </a:pathLst>
            </a:custGeom>
            <a:solidFill>
              <a:schemeClr val="accent2"/>
            </a:solidFill>
            <a:ln>
              <a:noFill/>
            </a:ln>
          </p:spPr>
          <p:txBody>
            <a:bodyPr anchorCtr="1" anchor="ctr" bIns="26625" lIns="90000" spcFirstLastPara="1" rIns="90000" wrap="square" tIns="266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6" name="Google Shape;1776;p40"/>
            <p:cNvSpPr/>
            <p:nvPr/>
          </p:nvSpPr>
          <p:spPr>
            <a:xfrm>
              <a:off x="6359902" y="1268856"/>
              <a:ext cx="47172" cy="47410"/>
            </a:xfrm>
            <a:custGeom>
              <a:rect b="b" l="l" r="r" t="t"/>
              <a:pathLst>
                <a:path extrusionOk="0" h="199" w="198">
                  <a:moveTo>
                    <a:pt x="198" y="99"/>
                  </a:moveTo>
                  <a:cubicBezTo>
                    <a:pt x="198" y="154"/>
                    <a:pt x="154" y="199"/>
                    <a:pt x="99" y="199"/>
                  </a:cubicBezTo>
                  <a:cubicBezTo>
                    <a:pt x="44" y="199"/>
                    <a:pt x="0" y="153"/>
                    <a:pt x="0" y="99"/>
                  </a:cubicBezTo>
                  <a:cubicBezTo>
                    <a:pt x="0" y="44"/>
                    <a:pt x="44" y="0"/>
                    <a:pt x="99" y="0"/>
                  </a:cubicBezTo>
                  <a:cubicBezTo>
                    <a:pt x="154" y="0"/>
                    <a:pt x="198" y="45"/>
                    <a:pt x="198" y="99"/>
                  </a:cubicBezTo>
                  <a:close/>
                </a:path>
              </a:pathLst>
            </a:custGeom>
            <a:solidFill>
              <a:schemeClr val="accent2"/>
            </a:solidFill>
            <a:ln>
              <a:noFill/>
            </a:ln>
          </p:spPr>
          <p:txBody>
            <a:bodyPr anchorCtr="1" anchor="ctr" bIns="26625" lIns="90000" spcFirstLastPara="1" rIns="90000" wrap="square" tIns="266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777" name="Google Shape;1777;p40"/>
            <p:cNvGrpSpPr/>
            <p:nvPr/>
          </p:nvGrpSpPr>
          <p:grpSpPr>
            <a:xfrm>
              <a:off x="6085483" y="2447264"/>
              <a:ext cx="1430679" cy="101970"/>
              <a:chOff x="1531560" y="3046680"/>
              <a:chExt cx="2161800" cy="154080"/>
            </a:xfrm>
          </p:grpSpPr>
          <p:sp>
            <p:nvSpPr>
              <p:cNvPr id="1778" name="Google Shape;1778;p40"/>
              <p:cNvSpPr/>
              <p:nvPr/>
            </p:nvSpPr>
            <p:spPr>
              <a:xfrm>
                <a:off x="1531560" y="3046680"/>
                <a:ext cx="2161800" cy="30960"/>
              </a:xfrm>
              <a:custGeom>
                <a:rect b="b" l="l" r="r" t="t"/>
                <a:pathLst>
                  <a:path extrusionOk="0" h="86" w="6005">
                    <a:moveTo>
                      <a:pt x="5962" y="86"/>
                    </a:moveTo>
                    <a:lnTo>
                      <a:pt x="43" y="86"/>
                    </a:lnTo>
                    <a:cubicBezTo>
                      <a:pt x="19" y="86"/>
                      <a:pt x="0" y="67"/>
                      <a:pt x="0" y="43"/>
                    </a:cubicBezTo>
                    <a:cubicBezTo>
                      <a:pt x="0" y="20"/>
                      <a:pt x="19" y="0"/>
                      <a:pt x="43" y="0"/>
                    </a:cubicBezTo>
                    <a:lnTo>
                      <a:pt x="5962" y="0"/>
                    </a:lnTo>
                    <a:cubicBezTo>
                      <a:pt x="5986" y="0"/>
                      <a:pt x="6005" y="20"/>
                      <a:pt x="6005" y="43"/>
                    </a:cubicBezTo>
                    <a:cubicBezTo>
                      <a:pt x="6005" y="67"/>
                      <a:pt x="5986" y="86"/>
                      <a:pt x="5962" y="86"/>
                    </a:cubicBezTo>
                    <a:close/>
                  </a:path>
                </a:pathLst>
              </a:custGeom>
              <a:solidFill>
                <a:schemeClr val="accent1"/>
              </a:solidFill>
              <a:ln cap="flat" cmpd="sng" w="9525">
                <a:solidFill>
                  <a:schemeClr val="accent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9" name="Google Shape;1779;p40"/>
              <p:cNvSpPr/>
              <p:nvPr/>
            </p:nvSpPr>
            <p:spPr>
              <a:xfrm>
                <a:off x="1531560" y="3169800"/>
                <a:ext cx="1695240" cy="30960"/>
              </a:xfrm>
              <a:custGeom>
                <a:rect b="b" l="l" r="r" t="t"/>
                <a:pathLst>
                  <a:path extrusionOk="0" h="86" w="4709">
                    <a:moveTo>
                      <a:pt x="4666" y="86"/>
                    </a:moveTo>
                    <a:lnTo>
                      <a:pt x="43" y="86"/>
                    </a:lnTo>
                    <a:cubicBezTo>
                      <a:pt x="19" y="86"/>
                      <a:pt x="0" y="67"/>
                      <a:pt x="0" y="43"/>
                    </a:cubicBezTo>
                    <a:cubicBezTo>
                      <a:pt x="0" y="20"/>
                      <a:pt x="19" y="0"/>
                      <a:pt x="43" y="0"/>
                    </a:cubicBezTo>
                    <a:lnTo>
                      <a:pt x="4666" y="0"/>
                    </a:lnTo>
                    <a:cubicBezTo>
                      <a:pt x="4690" y="0"/>
                      <a:pt x="4709" y="19"/>
                      <a:pt x="4709" y="43"/>
                    </a:cubicBezTo>
                    <a:cubicBezTo>
                      <a:pt x="4709" y="66"/>
                      <a:pt x="4690" y="86"/>
                      <a:pt x="4666" y="86"/>
                    </a:cubicBezTo>
                    <a:close/>
                  </a:path>
                </a:pathLst>
              </a:custGeom>
              <a:solidFill>
                <a:schemeClr val="accent1"/>
              </a:solidFill>
              <a:ln cap="flat" cmpd="sng" w="9525">
                <a:solidFill>
                  <a:schemeClr val="accent1"/>
                </a:solidFill>
                <a:prstDash val="solid"/>
                <a:round/>
                <a:headEnd len="sm" w="sm" type="none"/>
                <a:tailEnd len="sm" w="sm" type="none"/>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780" name="Google Shape;1780;p40"/>
            <p:cNvGrpSpPr/>
            <p:nvPr/>
          </p:nvGrpSpPr>
          <p:grpSpPr>
            <a:xfrm>
              <a:off x="7693926" y="2447254"/>
              <a:ext cx="629451" cy="184801"/>
              <a:chOff x="5333520" y="2665680"/>
              <a:chExt cx="951120" cy="279240"/>
            </a:xfrm>
          </p:grpSpPr>
          <p:sp>
            <p:nvSpPr>
              <p:cNvPr id="1781" name="Google Shape;1781;p40"/>
              <p:cNvSpPr/>
              <p:nvPr/>
            </p:nvSpPr>
            <p:spPr>
              <a:xfrm>
                <a:off x="5694972" y="2913960"/>
                <a:ext cx="228240" cy="30960"/>
              </a:xfrm>
              <a:custGeom>
                <a:rect b="b" l="l" r="r" t="t"/>
                <a:pathLst>
                  <a:path extrusionOk="0" h="86" w="634">
                    <a:moveTo>
                      <a:pt x="591" y="86"/>
                    </a:moveTo>
                    <a:lnTo>
                      <a:pt x="43" y="86"/>
                    </a:lnTo>
                    <a:cubicBezTo>
                      <a:pt x="20" y="86"/>
                      <a:pt x="0" y="67"/>
                      <a:pt x="0" y="43"/>
                    </a:cubicBezTo>
                    <a:cubicBezTo>
                      <a:pt x="0" y="19"/>
                      <a:pt x="20" y="0"/>
                      <a:pt x="43" y="0"/>
                    </a:cubicBezTo>
                    <a:lnTo>
                      <a:pt x="591" y="0"/>
                    </a:lnTo>
                    <a:cubicBezTo>
                      <a:pt x="614" y="0"/>
                      <a:pt x="634" y="19"/>
                      <a:pt x="634" y="43"/>
                    </a:cubicBezTo>
                    <a:cubicBezTo>
                      <a:pt x="634" y="67"/>
                      <a:pt x="614" y="86"/>
                      <a:pt x="591" y="8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782" name="Google Shape;1782;p40"/>
              <p:cNvGrpSpPr/>
              <p:nvPr/>
            </p:nvGrpSpPr>
            <p:grpSpPr>
              <a:xfrm>
                <a:off x="5333520" y="2665680"/>
                <a:ext cx="951120" cy="276840"/>
                <a:chOff x="3961920" y="3046680"/>
                <a:chExt cx="951120" cy="276840"/>
              </a:xfrm>
            </p:grpSpPr>
            <p:sp>
              <p:nvSpPr>
                <p:cNvPr id="1783" name="Google Shape;1783;p40"/>
                <p:cNvSpPr/>
                <p:nvPr/>
              </p:nvSpPr>
              <p:spPr>
                <a:xfrm>
                  <a:off x="3961920" y="3046680"/>
                  <a:ext cx="227880" cy="30960"/>
                </a:xfrm>
                <a:custGeom>
                  <a:rect b="b" l="l" r="r" t="t"/>
                  <a:pathLst>
                    <a:path extrusionOk="0" h="86" w="633">
                      <a:moveTo>
                        <a:pt x="590" y="86"/>
                      </a:moveTo>
                      <a:lnTo>
                        <a:pt x="43" y="86"/>
                      </a:lnTo>
                      <a:cubicBezTo>
                        <a:pt x="19" y="86"/>
                        <a:pt x="0" y="67"/>
                        <a:pt x="0" y="43"/>
                      </a:cubicBezTo>
                      <a:cubicBezTo>
                        <a:pt x="0" y="20"/>
                        <a:pt x="19" y="0"/>
                        <a:pt x="43" y="0"/>
                      </a:cubicBezTo>
                      <a:lnTo>
                        <a:pt x="590" y="0"/>
                      </a:lnTo>
                      <a:cubicBezTo>
                        <a:pt x="614" y="0"/>
                        <a:pt x="633" y="20"/>
                        <a:pt x="633" y="43"/>
                      </a:cubicBezTo>
                      <a:cubicBezTo>
                        <a:pt x="633" y="67"/>
                        <a:pt x="614" y="86"/>
                        <a:pt x="590" y="8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4" name="Google Shape;1784;p40"/>
                <p:cNvSpPr/>
                <p:nvPr/>
              </p:nvSpPr>
              <p:spPr>
                <a:xfrm>
                  <a:off x="3961920" y="3169800"/>
                  <a:ext cx="227880" cy="30960"/>
                </a:xfrm>
                <a:custGeom>
                  <a:rect b="b" l="l" r="r" t="t"/>
                  <a:pathLst>
                    <a:path extrusionOk="0" h="86" w="633">
                      <a:moveTo>
                        <a:pt x="590" y="86"/>
                      </a:moveTo>
                      <a:lnTo>
                        <a:pt x="43" y="86"/>
                      </a:lnTo>
                      <a:cubicBezTo>
                        <a:pt x="19" y="86"/>
                        <a:pt x="0" y="67"/>
                        <a:pt x="0" y="43"/>
                      </a:cubicBezTo>
                      <a:cubicBezTo>
                        <a:pt x="0" y="20"/>
                        <a:pt x="19" y="0"/>
                        <a:pt x="43" y="0"/>
                      </a:cubicBezTo>
                      <a:lnTo>
                        <a:pt x="590" y="0"/>
                      </a:lnTo>
                      <a:cubicBezTo>
                        <a:pt x="614" y="0"/>
                        <a:pt x="633" y="19"/>
                        <a:pt x="633" y="43"/>
                      </a:cubicBezTo>
                      <a:cubicBezTo>
                        <a:pt x="633" y="66"/>
                        <a:pt x="614" y="86"/>
                        <a:pt x="590" y="8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5" name="Google Shape;1785;p40"/>
                <p:cNvSpPr/>
                <p:nvPr/>
              </p:nvSpPr>
              <p:spPr>
                <a:xfrm>
                  <a:off x="3961920" y="3292560"/>
                  <a:ext cx="227880" cy="30960"/>
                </a:xfrm>
                <a:custGeom>
                  <a:rect b="b" l="l" r="r" t="t"/>
                  <a:pathLst>
                    <a:path extrusionOk="0" h="86" w="633">
                      <a:moveTo>
                        <a:pt x="590" y="86"/>
                      </a:moveTo>
                      <a:lnTo>
                        <a:pt x="43" y="86"/>
                      </a:lnTo>
                      <a:cubicBezTo>
                        <a:pt x="19" y="86"/>
                        <a:pt x="0" y="67"/>
                        <a:pt x="0" y="43"/>
                      </a:cubicBezTo>
                      <a:cubicBezTo>
                        <a:pt x="0" y="19"/>
                        <a:pt x="19" y="0"/>
                        <a:pt x="43" y="0"/>
                      </a:cubicBezTo>
                      <a:lnTo>
                        <a:pt x="590" y="0"/>
                      </a:lnTo>
                      <a:cubicBezTo>
                        <a:pt x="614" y="0"/>
                        <a:pt x="633" y="19"/>
                        <a:pt x="633" y="43"/>
                      </a:cubicBezTo>
                      <a:cubicBezTo>
                        <a:pt x="633" y="67"/>
                        <a:pt x="614" y="86"/>
                        <a:pt x="590" y="8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6" name="Google Shape;1786;p40"/>
                <p:cNvSpPr/>
                <p:nvPr/>
              </p:nvSpPr>
              <p:spPr>
                <a:xfrm>
                  <a:off x="4323360" y="3046680"/>
                  <a:ext cx="228240" cy="30960"/>
                </a:xfrm>
                <a:custGeom>
                  <a:rect b="b" l="l" r="r" t="t"/>
                  <a:pathLst>
                    <a:path extrusionOk="0" h="86" w="634">
                      <a:moveTo>
                        <a:pt x="591" y="86"/>
                      </a:moveTo>
                      <a:lnTo>
                        <a:pt x="43" y="86"/>
                      </a:lnTo>
                      <a:cubicBezTo>
                        <a:pt x="20" y="86"/>
                        <a:pt x="0" y="67"/>
                        <a:pt x="0" y="43"/>
                      </a:cubicBezTo>
                      <a:cubicBezTo>
                        <a:pt x="0" y="20"/>
                        <a:pt x="20" y="0"/>
                        <a:pt x="43" y="0"/>
                      </a:cubicBezTo>
                      <a:lnTo>
                        <a:pt x="591" y="0"/>
                      </a:lnTo>
                      <a:cubicBezTo>
                        <a:pt x="614" y="0"/>
                        <a:pt x="634" y="20"/>
                        <a:pt x="634" y="43"/>
                      </a:cubicBezTo>
                      <a:cubicBezTo>
                        <a:pt x="634" y="67"/>
                        <a:pt x="614" y="86"/>
                        <a:pt x="591" y="8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7" name="Google Shape;1787;p40"/>
                <p:cNvSpPr/>
                <p:nvPr/>
              </p:nvSpPr>
              <p:spPr>
                <a:xfrm>
                  <a:off x="4323360" y="3169800"/>
                  <a:ext cx="228240" cy="30960"/>
                </a:xfrm>
                <a:custGeom>
                  <a:rect b="b" l="l" r="r" t="t"/>
                  <a:pathLst>
                    <a:path extrusionOk="0" h="86" w="634">
                      <a:moveTo>
                        <a:pt x="591" y="86"/>
                      </a:moveTo>
                      <a:lnTo>
                        <a:pt x="43" y="86"/>
                      </a:lnTo>
                      <a:cubicBezTo>
                        <a:pt x="20" y="86"/>
                        <a:pt x="0" y="67"/>
                        <a:pt x="0" y="43"/>
                      </a:cubicBezTo>
                      <a:cubicBezTo>
                        <a:pt x="0" y="20"/>
                        <a:pt x="20" y="0"/>
                        <a:pt x="43" y="0"/>
                      </a:cubicBezTo>
                      <a:lnTo>
                        <a:pt x="591" y="0"/>
                      </a:lnTo>
                      <a:cubicBezTo>
                        <a:pt x="614" y="0"/>
                        <a:pt x="634" y="19"/>
                        <a:pt x="634" y="43"/>
                      </a:cubicBezTo>
                      <a:cubicBezTo>
                        <a:pt x="634" y="66"/>
                        <a:pt x="614" y="86"/>
                        <a:pt x="591" y="8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8" name="Google Shape;1788;p40"/>
                <p:cNvSpPr/>
                <p:nvPr/>
              </p:nvSpPr>
              <p:spPr>
                <a:xfrm>
                  <a:off x="4685160" y="3046680"/>
                  <a:ext cx="227880" cy="30960"/>
                </a:xfrm>
                <a:custGeom>
                  <a:rect b="b" l="l" r="r" t="t"/>
                  <a:pathLst>
                    <a:path extrusionOk="0" h="86" w="633">
                      <a:moveTo>
                        <a:pt x="590" y="86"/>
                      </a:moveTo>
                      <a:lnTo>
                        <a:pt x="43" y="86"/>
                      </a:lnTo>
                      <a:cubicBezTo>
                        <a:pt x="19" y="86"/>
                        <a:pt x="0" y="67"/>
                        <a:pt x="0" y="43"/>
                      </a:cubicBezTo>
                      <a:cubicBezTo>
                        <a:pt x="0" y="20"/>
                        <a:pt x="19" y="0"/>
                        <a:pt x="43" y="0"/>
                      </a:cubicBezTo>
                      <a:lnTo>
                        <a:pt x="590" y="0"/>
                      </a:lnTo>
                      <a:cubicBezTo>
                        <a:pt x="614" y="0"/>
                        <a:pt x="633" y="20"/>
                        <a:pt x="633" y="43"/>
                      </a:cubicBezTo>
                      <a:cubicBezTo>
                        <a:pt x="633" y="67"/>
                        <a:pt x="614" y="86"/>
                        <a:pt x="590" y="8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9" name="Google Shape;1789;p40"/>
                <p:cNvSpPr/>
                <p:nvPr/>
              </p:nvSpPr>
              <p:spPr>
                <a:xfrm>
                  <a:off x="4685160" y="3169800"/>
                  <a:ext cx="227880" cy="30960"/>
                </a:xfrm>
                <a:custGeom>
                  <a:rect b="b" l="l" r="r" t="t"/>
                  <a:pathLst>
                    <a:path extrusionOk="0" h="86" w="633">
                      <a:moveTo>
                        <a:pt x="590" y="86"/>
                      </a:moveTo>
                      <a:lnTo>
                        <a:pt x="43" y="86"/>
                      </a:lnTo>
                      <a:cubicBezTo>
                        <a:pt x="19" y="86"/>
                        <a:pt x="0" y="67"/>
                        <a:pt x="0" y="43"/>
                      </a:cubicBezTo>
                      <a:cubicBezTo>
                        <a:pt x="0" y="20"/>
                        <a:pt x="19" y="0"/>
                        <a:pt x="43" y="0"/>
                      </a:cubicBezTo>
                      <a:lnTo>
                        <a:pt x="590" y="0"/>
                      </a:lnTo>
                      <a:cubicBezTo>
                        <a:pt x="614" y="0"/>
                        <a:pt x="633" y="19"/>
                        <a:pt x="633" y="43"/>
                      </a:cubicBezTo>
                      <a:cubicBezTo>
                        <a:pt x="633" y="66"/>
                        <a:pt x="614" y="86"/>
                        <a:pt x="590" y="8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0" name="Google Shape;1790;p40"/>
                <p:cNvSpPr/>
                <p:nvPr/>
              </p:nvSpPr>
              <p:spPr>
                <a:xfrm>
                  <a:off x="4685160" y="3292560"/>
                  <a:ext cx="227880" cy="30960"/>
                </a:xfrm>
                <a:custGeom>
                  <a:rect b="b" l="l" r="r" t="t"/>
                  <a:pathLst>
                    <a:path extrusionOk="0" h="86" w="633">
                      <a:moveTo>
                        <a:pt x="590" y="86"/>
                      </a:moveTo>
                      <a:lnTo>
                        <a:pt x="43" y="86"/>
                      </a:lnTo>
                      <a:cubicBezTo>
                        <a:pt x="19" y="86"/>
                        <a:pt x="0" y="67"/>
                        <a:pt x="0" y="43"/>
                      </a:cubicBezTo>
                      <a:cubicBezTo>
                        <a:pt x="0" y="19"/>
                        <a:pt x="19" y="0"/>
                        <a:pt x="43" y="0"/>
                      </a:cubicBezTo>
                      <a:lnTo>
                        <a:pt x="590" y="0"/>
                      </a:lnTo>
                      <a:cubicBezTo>
                        <a:pt x="614" y="0"/>
                        <a:pt x="633" y="19"/>
                        <a:pt x="633" y="43"/>
                      </a:cubicBezTo>
                      <a:cubicBezTo>
                        <a:pt x="633" y="67"/>
                        <a:pt x="614" y="86"/>
                        <a:pt x="590" y="86"/>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1791" name="Google Shape;1791;p40"/>
            <p:cNvGrpSpPr/>
            <p:nvPr/>
          </p:nvGrpSpPr>
          <p:grpSpPr>
            <a:xfrm>
              <a:off x="6056655" y="1430660"/>
              <a:ext cx="2268597" cy="909869"/>
              <a:chOff x="1488000" y="1510560"/>
              <a:chExt cx="3427920" cy="1374840"/>
            </a:xfrm>
          </p:grpSpPr>
          <p:sp>
            <p:nvSpPr>
              <p:cNvPr id="1792" name="Google Shape;1792;p40"/>
              <p:cNvSpPr/>
              <p:nvPr/>
            </p:nvSpPr>
            <p:spPr>
              <a:xfrm>
                <a:off x="4850400" y="1510560"/>
                <a:ext cx="65520" cy="473040"/>
              </a:xfrm>
              <a:custGeom>
                <a:rect b="b" l="l" r="r" t="t"/>
                <a:pathLst>
                  <a:path extrusionOk="0" h="1314" w="182">
                    <a:moveTo>
                      <a:pt x="182" y="408"/>
                    </a:moveTo>
                    <a:lnTo>
                      <a:pt x="102" y="408"/>
                    </a:lnTo>
                    <a:lnTo>
                      <a:pt x="102" y="0"/>
                    </a:lnTo>
                    <a:lnTo>
                      <a:pt x="80" y="0"/>
                    </a:lnTo>
                    <a:lnTo>
                      <a:pt x="80" y="408"/>
                    </a:lnTo>
                    <a:lnTo>
                      <a:pt x="0" y="408"/>
                    </a:lnTo>
                    <a:lnTo>
                      <a:pt x="0" y="1005"/>
                    </a:lnTo>
                    <a:lnTo>
                      <a:pt x="80" y="1005"/>
                    </a:lnTo>
                    <a:lnTo>
                      <a:pt x="80" y="1314"/>
                    </a:lnTo>
                    <a:lnTo>
                      <a:pt x="102" y="1314"/>
                    </a:lnTo>
                    <a:lnTo>
                      <a:pt x="102" y="1005"/>
                    </a:lnTo>
                    <a:lnTo>
                      <a:pt x="182" y="1005"/>
                    </a:lnTo>
                    <a:lnTo>
                      <a:pt x="182" y="408"/>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3" name="Google Shape;1793;p40"/>
              <p:cNvSpPr/>
              <p:nvPr/>
            </p:nvSpPr>
            <p:spPr>
              <a:xfrm>
                <a:off x="4745640" y="1590480"/>
                <a:ext cx="65160" cy="473040"/>
              </a:xfrm>
              <a:custGeom>
                <a:rect b="b" l="l" r="r" t="t"/>
                <a:pathLst>
                  <a:path extrusionOk="0" h="1314" w="181">
                    <a:moveTo>
                      <a:pt x="102" y="0"/>
                    </a:moveTo>
                    <a:lnTo>
                      <a:pt x="79" y="0"/>
                    </a:lnTo>
                    <a:lnTo>
                      <a:pt x="79" y="612"/>
                    </a:lnTo>
                    <a:lnTo>
                      <a:pt x="0" y="612"/>
                    </a:lnTo>
                    <a:lnTo>
                      <a:pt x="0" y="1006"/>
                    </a:lnTo>
                    <a:lnTo>
                      <a:pt x="79" y="1006"/>
                    </a:lnTo>
                    <a:lnTo>
                      <a:pt x="79" y="1314"/>
                    </a:lnTo>
                    <a:lnTo>
                      <a:pt x="102" y="1314"/>
                    </a:lnTo>
                    <a:lnTo>
                      <a:pt x="102" y="1006"/>
                    </a:lnTo>
                    <a:lnTo>
                      <a:pt x="181" y="1006"/>
                    </a:lnTo>
                    <a:lnTo>
                      <a:pt x="181" y="612"/>
                    </a:lnTo>
                    <a:lnTo>
                      <a:pt x="102" y="612"/>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4" name="Google Shape;1794;p40"/>
              <p:cNvSpPr/>
              <p:nvPr/>
            </p:nvSpPr>
            <p:spPr>
              <a:xfrm>
                <a:off x="4640520" y="1632240"/>
                <a:ext cx="65160" cy="473040"/>
              </a:xfrm>
              <a:custGeom>
                <a:rect b="b" l="l" r="r" t="t"/>
                <a:pathLst>
                  <a:path extrusionOk="0" h="1314" w="181">
                    <a:moveTo>
                      <a:pt x="102" y="0"/>
                    </a:moveTo>
                    <a:lnTo>
                      <a:pt x="79" y="0"/>
                    </a:lnTo>
                    <a:lnTo>
                      <a:pt x="79" y="669"/>
                    </a:lnTo>
                    <a:lnTo>
                      <a:pt x="0" y="669"/>
                    </a:lnTo>
                    <a:lnTo>
                      <a:pt x="0" y="1286"/>
                    </a:lnTo>
                    <a:lnTo>
                      <a:pt x="79" y="1286"/>
                    </a:lnTo>
                    <a:lnTo>
                      <a:pt x="79" y="1314"/>
                    </a:lnTo>
                    <a:lnTo>
                      <a:pt x="102" y="1314"/>
                    </a:lnTo>
                    <a:lnTo>
                      <a:pt x="102" y="1286"/>
                    </a:lnTo>
                    <a:lnTo>
                      <a:pt x="181" y="1286"/>
                    </a:lnTo>
                    <a:lnTo>
                      <a:pt x="181" y="669"/>
                    </a:lnTo>
                    <a:lnTo>
                      <a:pt x="102" y="669"/>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5" name="Google Shape;1795;p40"/>
              <p:cNvSpPr/>
              <p:nvPr/>
            </p:nvSpPr>
            <p:spPr>
              <a:xfrm>
                <a:off x="4535400" y="1608840"/>
                <a:ext cx="65160" cy="473040"/>
              </a:xfrm>
              <a:custGeom>
                <a:rect b="b" l="l" r="r" t="t"/>
                <a:pathLst>
                  <a:path extrusionOk="0" h="1314" w="181">
                    <a:moveTo>
                      <a:pt x="102" y="0"/>
                    </a:moveTo>
                    <a:lnTo>
                      <a:pt x="79" y="0"/>
                    </a:lnTo>
                    <a:lnTo>
                      <a:pt x="79" y="192"/>
                    </a:lnTo>
                    <a:lnTo>
                      <a:pt x="0" y="192"/>
                    </a:lnTo>
                    <a:lnTo>
                      <a:pt x="0" y="1005"/>
                    </a:lnTo>
                    <a:lnTo>
                      <a:pt x="79" y="1005"/>
                    </a:lnTo>
                    <a:lnTo>
                      <a:pt x="79" y="1314"/>
                    </a:lnTo>
                    <a:lnTo>
                      <a:pt x="102" y="1314"/>
                    </a:lnTo>
                    <a:lnTo>
                      <a:pt x="102" y="1005"/>
                    </a:lnTo>
                    <a:lnTo>
                      <a:pt x="181" y="1005"/>
                    </a:lnTo>
                    <a:lnTo>
                      <a:pt x="181" y="192"/>
                    </a:lnTo>
                    <a:lnTo>
                      <a:pt x="102" y="192"/>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6" name="Google Shape;1796;p40"/>
              <p:cNvSpPr/>
              <p:nvPr/>
            </p:nvSpPr>
            <p:spPr>
              <a:xfrm>
                <a:off x="4430280" y="1770480"/>
                <a:ext cx="65160" cy="354960"/>
              </a:xfrm>
              <a:custGeom>
                <a:rect b="b" l="l" r="r" t="t"/>
                <a:pathLst>
                  <a:path extrusionOk="0" h="986" w="181">
                    <a:moveTo>
                      <a:pt x="102" y="0"/>
                    </a:moveTo>
                    <a:lnTo>
                      <a:pt x="79" y="0"/>
                    </a:lnTo>
                    <a:lnTo>
                      <a:pt x="79" y="255"/>
                    </a:lnTo>
                    <a:lnTo>
                      <a:pt x="0" y="255"/>
                    </a:lnTo>
                    <a:lnTo>
                      <a:pt x="0" y="689"/>
                    </a:lnTo>
                    <a:lnTo>
                      <a:pt x="79" y="689"/>
                    </a:lnTo>
                    <a:lnTo>
                      <a:pt x="79" y="986"/>
                    </a:lnTo>
                    <a:lnTo>
                      <a:pt x="102" y="986"/>
                    </a:lnTo>
                    <a:lnTo>
                      <a:pt x="102" y="689"/>
                    </a:lnTo>
                    <a:lnTo>
                      <a:pt x="181" y="689"/>
                    </a:lnTo>
                    <a:lnTo>
                      <a:pt x="181" y="255"/>
                    </a:lnTo>
                    <a:lnTo>
                      <a:pt x="102" y="255"/>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7" name="Google Shape;1797;p40"/>
              <p:cNvSpPr/>
              <p:nvPr/>
            </p:nvSpPr>
            <p:spPr>
              <a:xfrm>
                <a:off x="4325160" y="1821600"/>
                <a:ext cx="65160" cy="421920"/>
              </a:xfrm>
              <a:custGeom>
                <a:rect b="b" l="l" r="r" t="t"/>
                <a:pathLst>
                  <a:path extrusionOk="0" h="1172" w="181">
                    <a:moveTo>
                      <a:pt x="102" y="0"/>
                    </a:moveTo>
                    <a:lnTo>
                      <a:pt x="79" y="0"/>
                    </a:lnTo>
                    <a:lnTo>
                      <a:pt x="79" y="308"/>
                    </a:lnTo>
                    <a:lnTo>
                      <a:pt x="0" y="308"/>
                    </a:lnTo>
                    <a:lnTo>
                      <a:pt x="0" y="1005"/>
                    </a:lnTo>
                    <a:lnTo>
                      <a:pt x="79" y="1005"/>
                    </a:lnTo>
                    <a:lnTo>
                      <a:pt x="79" y="1172"/>
                    </a:lnTo>
                    <a:lnTo>
                      <a:pt x="102" y="1172"/>
                    </a:lnTo>
                    <a:lnTo>
                      <a:pt x="102" y="1005"/>
                    </a:lnTo>
                    <a:lnTo>
                      <a:pt x="181" y="1005"/>
                    </a:lnTo>
                    <a:lnTo>
                      <a:pt x="181" y="308"/>
                    </a:lnTo>
                    <a:lnTo>
                      <a:pt x="102" y="3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8" name="Google Shape;1798;p40"/>
              <p:cNvSpPr/>
              <p:nvPr/>
            </p:nvSpPr>
            <p:spPr>
              <a:xfrm>
                <a:off x="4220040" y="1747080"/>
                <a:ext cx="65160" cy="367200"/>
              </a:xfrm>
              <a:custGeom>
                <a:rect b="b" l="l" r="r" t="t"/>
                <a:pathLst>
                  <a:path extrusionOk="0" h="1020" w="181">
                    <a:moveTo>
                      <a:pt x="102" y="0"/>
                    </a:moveTo>
                    <a:lnTo>
                      <a:pt x="79" y="0"/>
                    </a:lnTo>
                    <a:lnTo>
                      <a:pt x="79" y="239"/>
                    </a:lnTo>
                    <a:lnTo>
                      <a:pt x="0" y="239"/>
                    </a:lnTo>
                    <a:lnTo>
                      <a:pt x="0" y="818"/>
                    </a:lnTo>
                    <a:lnTo>
                      <a:pt x="79" y="818"/>
                    </a:lnTo>
                    <a:lnTo>
                      <a:pt x="79" y="1020"/>
                    </a:lnTo>
                    <a:lnTo>
                      <a:pt x="102" y="1020"/>
                    </a:lnTo>
                    <a:lnTo>
                      <a:pt x="102" y="818"/>
                    </a:lnTo>
                    <a:lnTo>
                      <a:pt x="181" y="818"/>
                    </a:lnTo>
                    <a:lnTo>
                      <a:pt x="181" y="239"/>
                    </a:lnTo>
                    <a:lnTo>
                      <a:pt x="102" y="239"/>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9" name="Google Shape;1799;p40"/>
              <p:cNvSpPr/>
              <p:nvPr/>
            </p:nvSpPr>
            <p:spPr>
              <a:xfrm>
                <a:off x="4114920" y="1599480"/>
                <a:ext cx="65520" cy="440280"/>
              </a:xfrm>
              <a:custGeom>
                <a:rect b="b" l="l" r="r" t="t"/>
                <a:pathLst>
                  <a:path extrusionOk="0" h="1223" w="182">
                    <a:moveTo>
                      <a:pt x="102" y="0"/>
                    </a:moveTo>
                    <a:lnTo>
                      <a:pt x="80" y="0"/>
                    </a:lnTo>
                    <a:lnTo>
                      <a:pt x="80" y="238"/>
                    </a:lnTo>
                    <a:lnTo>
                      <a:pt x="0" y="238"/>
                    </a:lnTo>
                    <a:lnTo>
                      <a:pt x="0" y="1006"/>
                    </a:lnTo>
                    <a:lnTo>
                      <a:pt x="80" y="1006"/>
                    </a:lnTo>
                    <a:lnTo>
                      <a:pt x="80" y="1223"/>
                    </a:lnTo>
                    <a:lnTo>
                      <a:pt x="102" y="1223"/>
                    </a:lnTo>
                    <a:lnTo>
                      <a:pt x="102" y="1006"/>
                    </a:lnTo>
                    <a:lnTo>
                      <a:pt x="182" y="1006"/>
                    </a:lnTo>
                    <a:lnTo>
                      <a:pt x="182" y="238"/>
                    </a:lnTo>
                    <a:lnTo>
                      <a:pt x="102" y="23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0" name="Google Shape;1800;p40"/>
              <p:cNvSpPr/>
              <p:nvPr/>
            </p:nvSpPr>
            <p:spPr>
              <a:xfrm>
                <a:off x="4009800" y="1807920"/>
                <a:ext cx="65520" cy="349200"/>
              </a:xfrm>
              <a:custGeom>
                <a:rect b="b" l="l" r="r" t="t"/>
                <a:pathLst>
                  <a:path extrusionOk="0" h="970" w="182">
                    <a:moveTo>
                      <a:pt x="102" y="0"/>
                    </a:moveTo>
                    <a:lnTo>
                      <a:pt x="80" y="0"/>
                    </a:lnTo>
                    <a:lnTo>
                      <a:pt x="80" y="232"/>
                    </a:lnTo>
                    <a:lnTo>
                      <a:pt x="0" y="232"/>
                    </a:lnTo>
                    <a:lnTo>
                      <a:pt x="0" y="702"/>
                    </a:lnTo>
                    <a:lnTo>
                      <a:pt x="80" y="702"/>
                    </a:lnTo>
                    <a:lnTo>
                      <a:pt x="80" y="970"/>
                    </a:lnTo>
                    <a:lnTo>
                      <a:pt x="102" y="970"/>
                    </a:lnTo>
                    <a:lnTo>
                      <a:pt x="102" y="702"/>
                    </a:lnTo>
                    <a:lnTo>
                      <a:pt x="182" y="702"/>
                    </a:lnTo>
                    <a:lnTo>
                      <a:pt x="182" y="232"/>
                    </a:lnTo>
                    <a:lnTo>
                      <a:pt x="102" y="232"/>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1" name="Google Shape;1801;p40"/>
              <p:cNvSpPr/>
              <p:nvPr/>
            </p:nvSpPr>
            <p:spPr>
              <a:xfrm>
                <a:off x="3905040" y="1950840"/>
                <a:ext cx="65160" cy="351000"/>
              </a:xfrm>
              <a:custGeom>
                <a:rect b="b" l="l" r="r" t="t"/>
                <a:pathLst>
                  <a:path extrusionOk="0" h="975" w="181">
                    <a:moveTo>
                      <a:pt x="101" y="0"/>
                    </a:moveTo>
                    <a:lnTo>
                      <a:pt x="79" y="0"/>
                    </a:lnTo>
                    <a:lnTo>
                      <a:pt x="79" y="308"/>
                    </a:lnTo>
                    <a:lnTo>
                      <a:pt x="0" y="308"/>
                    </a:lnTo>
                    <a:lnTo>
                      <a:pt x="0" y="667"/>
                    </a:lnTo>
                    <a:lnTo>
                      <a:pt x="79" y="667"/>
                    </a:lnTo>
                    <a:lnTo>
                      <a:pt x="79" y="975"/>
                    </a:lnTo>
                    <a:lnTo>
                      <a:pt x="101" y="975"/>
                    </a:lnTo>
                    <a:lnTo>
                      <a:pt x="101" y="667"/>
                    </a:lnTo>
                    <a:lnTo>
                      <a:pt x="181" y="667"/>
                    </a:lnTo>
                    <a:lnTo>
                      <a:pt x="181" y="308"/>
                    </a:lnTo>
                    <a:lnTo>
                      <a:pt x="101" y="308"/>
                    </a:lnTo>
                    <a:lnTo>
                      <a:pt x="101"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2" name="Google Shape;1802;p40"/>
              <p:cNvSpPr/>
              <p:nvPr/>
            </p:nvSpPr>
            <p:spPr>
              <a:xfrm>
                <a:off x="3799920" y="1859760"/>
                <a:ext cx="65160" cy="358560"/>
              </a:xfrm>
              <a:custGeom>
                <a:rect b="b" l="l" r="r" t="t"/>
                <a:pathLst>
                  <a:path extrusionOk="0" h="996" w="181">
                    <a:moveTo>
                      <a:pt x="102" y="0"/>
                    </a:moveTo>
                    <a:lnTo>
                      <a:pt x="79" y="0"/>
                    </a:lnTo>
                    <a:lnTo>
                      <a:pt x="79" y="308"/>
                    </a:lnTo>
                    <a:lnTo>
                      <a:pt x="0" y="308"/>
                    </a:lnTo>
                    <a:lnTo>
                      <a:pt x="0" y="684"/>
                    </a:lnTo>
                    <a:lnTo>
                      <a:pt x="79" y="684"/>
                    </a:lnTo>
                    <a:lnTo>
                      <a:pt x="79" y="996"/>
                    </a:lnTo>
                    <a:lnTo>
                      <a:pt x="102" y="996"/>
                    </a:lnTo>
                    <a:lnTo>
                      <a:pt x="102" y="684"/>
                    </a:lnTo>
                    <a:lnTo>
                      <a:pt x="181" y="684"/>
                    </a:lnTo>
                    <a:lnTo>
                      <a:pt x="181" y="308"/>
                    </a:lnTo>
                    <a:lnTo>
                      <a:pt x="102" y="3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3" name="Google Shape;1803;p40"/>
              <p:cNvSpPr/>
              <p:nvPr/>
            </p:nvSpPr>
            <p:spPr>
              <a:xfrm>
                <a:off x="3694800" y="1950840"/>
                <a:ext cx="65160" cy="434880"/>
              </a:xfrm>
              <a:custGeom>
                <a:rect b="b" l="l" r="r" t="t"/>
                <a:pathLst>
                  <a:path extrusionOk="0" h="1208" w="181">
                    <a:moveTo>
                      <a:pt x="102" y="0"/>
                    </a:moveTo>
                    <a:lnTo>
                      <a:pt x="79" y="0"/>
                    </a:lnTo>
                    <a:lnTo>
                      <a:pt x="79" y="308"/>
                    </a:lnTo>
                    <a:lnTo>
                      <a:pt x="0" y="308"/>
                    </a:lnTo>
                    <a:lnTo>
                      <a:pt x="0" y="1005"/>
                    </a:lnTo>
                    <a:lnTo>
                      <a:pt x="79" y="1005"/>
                    </a:lnTo>
                    <a:lnTo>
                      <a:pt x="79" y="1208"/>
                    </a:lnTo>
                    <a:lnTo>
                      <a:pt x="102" y="1208"/>
                    </a:lnTo>
                    <a:lnTo>
                      <a:pt x="102" y="1005"/>
                    </a:lnTo>
                    <a:lnTo>
                      <a:pt x="181" y="1005"/>
                    </a:lnTo>
                    <a:lnTo>
                      <a:pt x="181" y="308"/>
                    </a:lnTo>
                    <a:lnTo>
                      <a:pt x="102" y="3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4" name="Google Shape;1804;p40"/>
              <p:cNvSpPr/>
              <p:nvPr/>
            </p:nvSpPr>
            <p:spPr>
              <a:xfrm>
                <a:off x="3589680" y="1950840"/>
                <a:ext cx="65160" cy="300960"/>
              </a:xfrm>
              <a:custGeom>
                <a:rect b="b" l="l" r="r" t="t"/>
                <a:pathLst>
                  <a:path extrusionOk="0" h="836" w="181">
                    <a:moveTo>
                      <a:pt x="102" y="0"/>
                    </a:moveTo>
                    <a:lnTo>
                      <a:pt x="79" y="0"/>
                    </a:lnTo>
                    <a:lnTo>
                      <a:pt x="79" y="308"/>
                    </a:lnTo>
                    <a:lnTo>
                      <a:pt x="0" y="308"/>
                    </a:lnTo>
                    <a:lnTo>
                      <a:pt x="0" y="648"/>
                    </a:lnTo>
                    <a:lnTo>
                      <a:pt x="79" y="648"/>
                    </a:lnTo>
                    <a:lnTo>
                      <a:pt x="79" y="836"/>
                    </a:lnTo>
                    <a:lnTo>
                      <a:pt x="102" y="836"/>
                    </a:lnTo>
                    <a:lnTo>
                      <a:pt x="102" y="648"/>
                    </a:lnTo>
                    <a:lnTo>
                      <a:pt x="181" y="648"/>
                    </a:lnTo>
                    <a:lnTo>
                      <a:pt x="181" y="308"/>
                    </a:lnTo>
                    <a:lnTo>
                      <a:pt x="102" y="3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5" name="Google Shape;1805;p40"/>
              <p:cNvSpPr/>
              <p:nvPr/>
            </p:nvSpPr>
            <p:spPr>
              <a:xfrm>
                <a:off x="3484560" y="1903320"/>
                <a:ext cx="65160" cy="315000"/>
              </a:xfrm>
              <a:custGeom>
                <a:rect b="b" l="l" r="r" t="t"/>
                <a:pathLst>
                  <a:path extrusionOk="0" h="875" w="181">
                    <a:moveTo>
                      <a:pt x="102" y="0"/>
                    </a:moveTo>
                    <a:lnTo>
                      <a:pt x="79" y="0"/>
                    </a:lnTo>
                    <a:lnTo>
                      <a:pt x="79" y="309"/>
                    </a:lnTo>
                    <a:lnTo>
                      <a:pt x="0" y="309"/>
                    </a:lnTo>
                    <a:lnTo>
                      <a:pt x="0" y="563"/>
                    </a:lnTo>
                    <a:lnTo>
                      <a:pt x="79" y="563"/>
                    </a:lnTo>
                    <a:lnTo>
                      <a:pt x="79" y="875"/>
                    </a:lnTo>
                    <a:lnTo>
                      <a:pt x="102" y="875"/>
                    </a:lnTo>
                    <a:lnTo>
                      <a:pt x="102" y="563"/>
                    </a:lnTo>
                    <a:lnTo>
                      <a:pt x="181" y="563"/>
                    </a:lnTo>
                    <a:lnTo>
                      <a:pt x="181" y="309"/>
                    </a:lnTo>
                    <a:lnTo>
                      <a:pt x="102" y="309"/>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6" name="Google Shape;1806;p40"/>
              <p:cNvSpPr/>
              <p:nvPr/>
            </p:nvSpPr>
            <p:spPr>
              <a:xfrm>
                <a:off x="3379440" y="1950840"/>
                <a:ext cx="65160" cy="601920"/>
              </a:xfrm>
              <a:custGeom>
                <a:rect b="b" l="l" r="r" t="t"/>
                <a:pathLst>
                  <a:path extrusionOk="0" h="1672" w="181">
                    <a:moveTo>
                      <a:pt x="102" y="0"/>
                    </a:moveTo>
                    <a:lnTo>
                      <a:pt x="79" y="0"/>
                    </a:lnTo>
                    <a:lnTo>
                      <a:pt x="79" y="308"/>
                    </a:lnTo>
                    <a:lnTo>
                      <a:pt x="0" y="308"/>
                    </a:lnTo>
                    <a:lnTo>
                      <a:pt x="0" y="1491"/>
                    </a:lnTo>
                    <a:lnTo>
                      <a:pt x="79" y="1491"/>
                    </a:lnTo>
                    <a:lnTo>
                      <a:pt x="79" y="1672"/>
                    </a:lnTo>
                    <a:lnTo>
                      <a:pt x="102" y="1672"/>
                    </a:lnTo>
                    <a:lnTo>
                      <a:pt x="102" y="1491"/>
                    </a:lnTo>
                    <a:lnTo>
                      <a:pt x="181" y="1491"/>
                    </a:lnTo>
                    <a:lnTo>
                      <a:pt x="181" y="308"/>
                    </a:lnTo>
                    <a:lnTo>
                      <a:pt x="102" y="3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7" name="Google Shape;1807;p40"/>
              <p:cNvSpPr/>
              <p:nvPr/>
            </p:nvSpPr>
            <p:spPr>
              <a:xfrm>
                <a:off x="3274320" y="2120040"/>
                <a:ext cx="65520" cy="473040"/>
              </a:xfrm>
              <a:custGeom>
                <a:rect b="b" l="l" r="r" t="t"/>
                <a:pathLst>
                  <a:path extrusionOk="0" h="1314" w="182">
                    <a:moveTo>
                      <a:pt x="102" y="0"/>
                    </a:moveTo>
                    <a:lnTo>
                      <a:pt x="80" y="0"/>
                    </a:lnTo>
                    <a:lnTo>
                      <a:pt x="80" y="308"/>
                    </a:lnTo>
                    <a:lnTo>
                      <a:pt x="0" y="308"/>
                    </a:lnTo>
                    <a:lnTo>
                      <a:pt x="0" y="1005"/>
                    </a:lnTo>
                    <a:lnTo>
                      <a:pt x="80" y="1005"/>
                    </a:lnTo>
                    <a:lnTo>
                      <a:pt x="80" y="1314"/>
                    </a:lnTo>
                    <a:lnTo>
                      <a:pt x="102" y="1314"/>
                    </a:lnTo>
                    <a:lnTo>
                      <a:pt x="102" y="1005"/>
                    </a:lnTo>
                    <a:lnTo>
                      <a:pt x="182" y="1005"/>
                    </a:lnTo>
                    <a:lnTo>
                      <a:pt x="182" y="308"/>
                    </a:lnTo>
                    <a:lnTo>
                      <a:pt x="102" y="3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8" name="Google Shape;1808;p40"/>
              <p:cNvSpPr/>
              <p:nvPr/>
            </p:nvSpPr>
            <p:spPr>
              <a:xfrm>
                <a:off x="3169200" y="2139840"/>
                <a:ext cx="65520" cy="538200"/>
              </a:xfrm>
              <a:custGeom>
                <a:rect b="b" l="l" r="r" t="t"/>
                <a:pathLst>
                  <a:path extrusionOk="0" h="1495" w="182">
                    <a:moveTo>
                      <a:pt x="102" y="0"/>
                    </a:moveTo>
                    <a:lnTo>
                      <a:pt x="80" y="0"/>
                    </a:lnTo>
                    <a:lnTo>
                      <a:pt x="80" y="283"/>
                    </a:lnTo>
                    <a:lnTo>
                      <a:pt x="0" y="283"/>
                    </a:lnTo>
                    <a:lnTo>
                      <a:pt x="0" y="1188"/>
                    </a:lnTo>
                    <a:lnTo>
                      <a:pt x="80" y="1188"/>
                    </a:lnTo>
                    <a:lnTo>
                      <a:pt x="80" y="1495"/>
                    </a:lnTo>
                    <a:lnTo>
                      <a:pt x="102" y="1495"/>
                    </a:lnTo>
                    <a:lnTo>
                      <a:pt x="102" y="1188"/>
                    </a:lnTo>
                    <a:lnTo>
                      <a:pt x="182" y="1188"/>
                    </a:lnTo>
                    <a:lnTo>
                      <a:pt x="182" y="283"/>
                    </a:lnTo>
                    <a:lnTo>
                      <a:pt x="102" y="283"/>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9" name="Google Shape;1809;p40"/>
              <p:cNvSpPr/>
              <p:nvPr/>
            </p:nvSpPr>
            <p:spPr>
              <a:xfrm>
                <a:off x="3064440" y="2449080"/>
                <a:ext cx="65160" cy="436320"/>
              </a:xfrm>
              <a:custGeom>
                <a:rect b="b" l="l" r="r" t="t"/>
                <a:pathLst>
                  <a:path extrusionOk="0" h="1212" w="181">
                    <a:moveTo>
                      <a:pt x="102" y="0"/>
                    </a:moveTo>
                    <a:lnTo>
                      <a:pt x="79" y="0"/>
                    </a:lnTo>
                    <a:lnTo>
                      <a:pt x="79" y="208"/>
                    </a:lnTo>
                    <a:lnTo>
                      <a:pt x="0" y="208"/>
                    </a:lnTo>
                    <a:lnTo>
                      <a:pt x="0" y="904"/>
                    </a:lnTo>
                    <a:lnTo>
                      <a:pt x="79" y="904"/>
                    </a:lnTo>
                    <a:lnTo>
                      <a:pt x="79" y="1212"/>
                    </a:lnTo>
                    <a:lnTo>
                      <a:pt x="102" y="1212"/>
                    </a:lnTo>
                    <a:lnTo>
                      <a:pt x="102" y="904"/>
                    </a:lnTo>
                    <a:lnTo>
                      <a:pt x="181" y="904"/>
                    </a:lnTo>
                    <a:lnTo>
                      <a:pt x="181" y="208"/>
                    </a:lnTo>
                    <a:lnTo>
                      <a:pt x="102" y="2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0" name="Google Shape;1810;p40"/>
              <p:cNvSpPr/>
              <p:nvPr/>
            </p:nvSpPr>
            <p:spPr>
              <a:xfrm>
                <a:off x="2959320" y="2028600"/>
                <a:ext cx="65160" cy="473040"/>
              </a:xfrm>
              <a:custGeom>
                <a:rect b="b" l="l" r="r" t="t"/>
                <a:pathLst>
                  <a:path extrusionOk="0" h="1314" w="181">
                    <a:moveTo>
                      <a:pt x="102" y="0"/>
                    </a:moveTo>
                    <a:lnTo>
                      <a:pt x="79" y="0"/>
                    </a:lnTo>
                    <a:lnTo>
                      <a:pt x="79" y="308"/>
                    </a:lnTo>
                    <a:lnTo>
                      <a:pt x="0" y="308"/>
                    </a:lnTo>
                    <a:lnTo>
                      <a:pt x="0" y="1167"/>
                    </a:lnTo>
                    <a:lnTo>
                      <a:pt x="79" y="1167"/>
                    </a:lnTo>
                    <a:lnTo>
                      <a:pt x="79" y="1314"/>
                    </a:lnTo>
                    <a:lnTo>
                      <a:pt x="102" y="1314"/>
                    </a:lnTo>
                    <a:lnTo>
                      <a:pt x="102" y="1167"/>
                    </a:lnTo>
                    <a:lnTo>
                      <a:pt x="181" y="1167"/>
                    </a:lnTo>
                    <a:lnTo>
                      <a:pt x="181" y="308"/>
                    </a:lnTo>
                    <a:lnTo>
                      <a:pt x="102" y="3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1" name="Google Shape;1811;p40"/>
              <p:cNvSpPr/>
              <p:nvPr/>
            </p:nvSpPr>
            <p:spPr>
              <a:xfrm>
                <a:off x="2854200" y="2067120"/>
                <a:ext cx="65160" cy="473040"/>
              </a:xfrm>
              <a:custGeom>
                <a:rect b="b" l="l" r="r" t="t"/>
                <a:pathLst>
                  <a:path extrusionOk="0" h="1314" w="181">
                    <a:moveTo>
                      <a:pt x="102" y="0"/>
                    </a:moveTo>
                    <a:lnTo>
                      <a:pt x="79" y="0"/>
                    </a:lnTo>
                    <a:lnTo>
                      <a:pt x="79" y="495"/>
                    </a:lnTo>
                    <a:lnTo>
                      <a:pt x="0" y="495"/>
                    </a:lnTo>
                    <a:lnTo>
                      <a:pt x="0" y="1006"/>
                    </a:lnTo>
                    <a:lnTo>
                      <a:pt x="79" y="1006"/>
                    </a:lnTo>
                    <a:lnTo>
                      <a:pt x="79" y="1314"/>
                    </a:lnTo>
                    <a:lnTo>
                      <a:pt x="102" y="1314"/>
                    </a:lnTo>
                    <a:lnTo>
                      <a:pt x="102" y="1006"/>
                    </a:lnTo>
                    <a:lnTo>
                      <a:pt x="181" y="1006"/>
                    </a:lnTo>
                    <a:lnTo>
                      <a:pt x="181" y="495"/>
                    </a:lnTo>
                    <a:lnTo>
                      <a:pt x="102" y="495"/>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2" name="Google Shape;1812;p40"/>
              <p:cNvSpPr/>
              <p:nvPr/>
            </p:nvSpPr>
            <p:spPr>
              <a:xfrm>
                <a:off x="2749080" y="2245320"/>
                <a:ext cx="65160" cy="472680"/>
              </a:xfrm>
              <a:custGeom>
                <a:rect b="b" l="l" r="r" t="t"/>
                <a:pathLst>
                  <a:path extrusionOk="0" h="1313" w="181">
                    <a:moveTo>
                      <a:pt x="102" y="0"/>
                    </a:moveTo>
                    <a:lnTo>
                      <a:pt x="79" y="0"/>
                    </a:lnTo>
                    <a:lnTo>
                      <a:pt x="79" y="561"/>
                    </a:lnTo>
                    <a:lnTo>
                      <a:pt x="0" y="561"/>
                    </a:lnTo>
                    <a:lnTo>
                      <a:pt x="0" y="1006"/>
                    </a:lnTo>
                    <a:lnTo>
                      <a:pt x="79" y="1006"/>
                    </a:lnTo>
                    <a:lnTo>
                      <a:pt x="79" y="1313"/>
                    </a:lnTo>
                    <a:lnTo>
                      <a:pt x="102" y="1313"/>
                    </a:lnTo>
                    <a:lnTo>
                      <a:pt x="102" y="1006"/>
                    </a:lnTo>
                    <a:lnTo>
                      <a:pt x="181" y="1006"/>
                    </a:lnTo>
                    <a:lnTo>
                      <a:pt x="181" y="561"/>
                    </a:lnTo>
                    <a:lnTo>
                      <a:pt x="102" y="561"/>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3" name="Google Shape;1813;p40"/>
              <p:cNvSpPr/>
              <p:nvPr/>
            </p:nvSpPr>
            <p:spPr>
              <a:xfrm>
                <a:off x="2643960" y="2356560"/>
                <a:ext cx="65160" cy="472680"/>
              </a:xfrm>
              <a:custGeom>
                <a:rect b="b" l="l" r="r" t="t"/>
                <a:pathLst>
                  <a:path extrusionOk="0" h="1313" w="181">
                    <a:moveTo>
                      <a:pt x="102" y="0"/>
                    </a:moveTo>
                    <a:lnTo>
                      <a:pt x="79" y="0"/>
                    </a:lnTo>
                    <a:lnTo>
                      <a:pt x="79" y="657"/>
                    </a:lnTo>
                    <a:lnTo>
                      <a:pt x="0" y="657"/>
                    </a:lnTo>
                    <a:lnTo>
                      <a:pt x="0" y="1004"/>
                    </a:lnTo>
                    <a:lnTo>
                      <a:pt x="79" y="1004"/>
                    </a:lnTo>
                    <a:lnTo>
                      <a:pt x="79" y="1313"/>
                    </a:lnTo>
                    <a:lnTo>
                      <a:pt x="102" y="1313"/>
                    </a:lnTo>
                    <a:lnTo>
                      <a:pt x="102" y="1004"/>
                    </a:lnTo>
                    <a:lnTo>
                      <a:pt x="181" y="1004"/>
                    </a:lnTo>
                    <a:lnTo>
                      <a:pt x="181" y="657"/>
                    </a:lnTo>
                    <a:lnTo>
                      <a:pt x="102" y="657"/>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4" name="Google Shape;1814;p40"/>
              <p:cNvSpPr/>
              <p:nvPr/>
            </p:nvSpPr>
            <p:spPr>
              <a:xfrm>
                <a:off x="2538840" y="2291040"/>
                <a:ext cx="65160" cy="472680"/>
              </a:xfrm>
              <a:custGeom>
                <a:rect b="b" l="l" r="r" t="t"/>
                <a:pathLst>
                  <a:path extrusionOk="0" h="1313" w="181">
                    <a:moveTo>
                      <a:pt x="102" y="0"/>
                    </a:moveTo>
                    <a:lnTo>
                      <a:pt x="79" y="0"/>
                    </a:lnTo>
                    <a:lnTo>
                      <a:pt x="79" y="581"/>
                    </a:lnTo>
                    <a:lnTo>
                      <a:pt x="0" y="581"/>
                    </a:lnTo>
                    <a:lnTo>
                      <a:pt x="0" y="1004"/>
                    </a:lnTo>
                    <a:lnTo>
                      <a:pt x="79" y="1004"/>
                    </a:lnTo>
                    <a:lnTo>
                      <a:pt x="79" y="1313"/>
                    </a:lnTo>
                    <a:lnTo>
                      <a:pt x="102" y="1313"/>
                    </a:lnTo>
                    <a:lnTo>
                      <a:pt x="102" y="1004"/>
                    </a:lnTo>
                    <a:lnTo>
                      <a:pt x="181" y="1004"/>
                    </a:lnTo>
                    <a:lnTo>
                      <a:pt x="181" y="581"/>
                    </a:lnTo>
                    <a:lnTo>
                      <a:pt x="102" y="581"/>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5" name="Google Shape;1815;p40"/>
              <p:cNvSpPr/>
              <p:nvPr/>
            </p:nvSpPr>
            <p:spPr>
              <a:xfrm>
                <a:off x="2433720" y="2245320"/>
                <a:ext cx="65520" cy="472680"/>
              </a:xfrm>
              <a:custGeom>
                <a:rect b="b" l="l" r="r" t="t"/>
                <a:pathLst>
                  <a:path extrusionOk="0" h="1313" w="182">
                    <a:moveTo>
                      <a:pt x="102" y="0"/>
                    </a:moveTo>
                    <a:lnTo>
                      <a:pt x="80" y="0"/>
                    </a:lnTo>
                    <a:lnTo>
                      <a:pt x="80" y="475"/>
                    </a:lnTo>
                    <a:lnTo>
                      <a:pt x="0" y="475"/>
                    </a:lnTo>
                    <a:lnTo>
                      <a:pt x="0" y="1006"/>
                    </a:lnTo>
                    <a:lnTo>
                      <a:pt x="80" y="1006"/>
                    </a:lnTo>
                    <a:lnTo>
                      <a:pt x="80" y="1313"/>
                    </a:lnTo>
                    <a:lnTo>
                      <a:pt x="102" y="1313"/>
                    </a:lnTo>
                    <a:lnTo>
                      <a:pt x="102" y="1006"/>
                    </a:lnTo>
                    <a:lnTo>
                      <a:pt x="182" y="1006"/>
                    </a:lnTo>
                    <a:lnTo>
                      <a:pt x="182" y="475"/>
                    </a:lnTo>
                    <a:lnTo>
                      <a:pt x="102" y="475"/>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6" name="Google Shape;1816;p40"/>
              <p:cNvSpPr/>
              <p:nvPr/>
            </p:nvSpPr>
            <p:spPr>
              <a:xfrm>
                <a:off x="2328600" y="2361960"/>
                <a:ext cx="65520" cy="472680"/>
              </a:xfrm>
              <a:custGeom>
                <a:rect b="b" l="l" r="r" t="t"/>
                <a:pathLst>
                  <a:path extrusionOk="0" h="1313" w="182">
                    <a:moveTo>
                      <a:pt x="102" y="0"/>
                    </a:moveTo>
                    <a:lnTo>
                      <a:pt x="80" y="0"/>
                    </a:lnTo>
                    <a:lnTo>
                      <a:pt x="80" y="187"/>
                    </a:lnTo>
                    <a:lnTo>
                      <a:pt x="0" y="187"/>
                    </a:lnTo>
                    <a:lnTo>
                      <a:pt x="0" y="1005"/>
                    </a:lnTo>
                    <a:lnTo>
                      <a:pt x="80" y="1005"/>
                    </a:lnTo>
                    <a:lnTo>
                      <a:pt x="80" y="1313"/>
                    </a:lnTo>
                    <a:lnTo>
                      <a:pt x="102" y="1313"/>
                    </a:lnTo>
                    <a:lnTo>
                      <a:pt x="102" y="1005"/>
                    </a:lnTo>
                    <a:lnTo>
                      <a:pt x="182" y="1005"/>
                    </a:lnTo>
                    <a:lnTo>
                      <a:pt x="182" y="187"/>
                    </a:lnTo>
                    <a:lnTo>
                      <a:pt x="102" y="187"/>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7" name="Google Shape;1817;p40"/>
              <p:cNvSpPr/>
              <p:nvPr/>
            </p:nvSpPr>
            <p:spPr>
              <a:xfrm>
                <a:off x="2223840" y="2165400"/>
                <a:ext cx="65160" cy="472680"/>
              </a:xfrm>
              <a:custGeom>
                <a:rect b="b" l="l" r="r" t="t"/>
                <a:pathLst>
                  <a:path extrusionOk="0" h="1313" w="181">
                    <a:moveTo>
                      <a:pt x="102" y="0"/>
                    </a:moveTo>
                    <a:lnTo>
                      <a:pt x="79" y="0"/>
                    </a:lnTo>
                    <a:lnTo>
                      <a:pt x="79" y="308"/>
                    </a:lnTo>
                    <a:lnTo>
                      <a:pt x="0" y="308"/>
                    </a:lnTo>
                    <a:lnTo>
                      <a:pt x="0" y="1101"/>
                    </a:lnTo>
                    <a:lnTo>
                      <a:pt x="79" y="1101"/>
                    </a:lnTo>
                    <a:lnTo>
                      <a:pt x="79" y="1313"/>
                    </a:lnTo>
                    <a:lnTo>
                      <a:pt x="102" y="1313"/>
                    </a:lnTo>
                    <a:lnTo>
                      <a:pt x="102" y="1101"/>
                    </a:lnTo>
                    <a:lnTo>
                      <a:pt x="181" y="1101"/>
                    </a:lnTo>
                    <a:lnTo>
                      <a:pt x="181" y="308"/>
                    </a:lnTo>
                    <a:lnTo>
                      <a:pt x="102" y="3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8" name="Google Shape;1818;p40"/>
              <p:cNvSpPr/>
              <p:nvPr/>
            </p:nvSpPr>
            <p:spPr>
              <a:xfrm>
                <a:off x="2118720" y="1970640"/>
                <a:ext cx="65160" cy="473040"/>
              </a:xfrm>
              <a:custGeom>
                <a:rect b="b" l="l" r="r" t="t"/>
                <a:pathLst>
                  <a:path extrusionOk="0" h="1314" w="181">
                    <a:moveTo>
                      <a:pt x="102" y="0"/>
                    </a:moveTo>
                    <a:lnTo>
                      <a:pt x="79" y="0"/>
                    </a:lnTo>
                    <a:lnTo>
                      <a:pt x="79" y="308"/>
                    </a:lnTo>
                    <a:lnTo>
                      <a:pt x="0" y="308"/>
                    </a:lnTo>
                    <a:lnTo>
                      <a:pt x="0" y="1112"/>
                    </a:lnTo>
                    <a:lnTo>
                      <a:pt x="79" y="1112"/>
                    </a:lnTo>
                    <a:lnTo>
                      <a:pt x="79" y="1314"/>
                    </a:lnTo>
                    <a:lnTo>
                      <a:pt x="102" y="1314"/>
                    </a:lnTo>
                    <a:lnTo>
                      <a:pt x="102" y="1112"/>
                    </a:lnTo>
                    <a:lnTo>
                      <a:pt x="181" y="1112"/>
                    </a:lnTo>
                    <a:lnTo>
                      <a:pt x="181" y="308"/>
                    </a:lnTo>
                    <a:lnTo>
                      <a:pt x="102" y="3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9" name="Google Shape;1819;p40"/>
              <p:cNvSpPr/>
              <p:nvPr/>
            </p:nvSpPr>
            <p:spPr>
              <a:xfrm>
                <a:off x="2013600" y="2050920"/>
                <a:ext cx="65160" cy="472680"/>
              </a:xfrm>
              <a:custGeom>
                <a:rect b="b" l="l" r="r" t="t"/>
                <a:pathLst>
                  <a:path extrusionOk="0" h="1313" w="181">
                    <a:moveTo>
                      <a:pt x="102" y="0"/>
                    </a:moveTo>
                    <a:lnTo>
                      <a:pt x="79" y="0"/>
                    </a:lnTo>
                    <a:lnTo>
                      <a:pt x="79" y="222"/>
                    </a:lnTo>
                    <a:lnTo>
                      <a:pt x="0" y="222"/>
                    </a:lnTo>
                    <a:lnTo>
                      <a:pt x="0" y="1005"/>
                    </a:lnTo>
                    <a:lnTo>
                      <a:pt x="79" y="1005"/>
                    </a:lnTo>
                    <a:lnTo>
                      <a:pt x="79" y="1313"/>
                    </a:lnTo>
                    <a:lnTo>
                      <a:pt x="102" y="1313"/>
                    </a:lnTo>
                    <a:lnTo>
                      <a:pt x="102" y="1005"/>
                    </a:lnTo>
                    <a:lnTo>
                      <a:pt x="181" y="1005"/>
                    </a:lnTo>
                    <a:lnTo>
                      <a:pt x="181" y="222"/>
                    </a:lnTo>
                    <a:lnTo>
                      <a:pt x="102" y="222"/>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0" name="Google Shape;1820;p40"/>
              <p:cNvSpPr/>
              <p:nvPr/>
            </p:nvSpPr>
            <p:spPr>
              <a:xfrm>
                <a:off x="1908480" y="1952640"/>
                <a:ext cx="65160" cy="473040"/>
              </a:xfrm>
              <a:custGeom>
                <a:rect b="b" l="l" r="r" t="t"/>
                <a:pathLst>
                  <a:path extrusionOk="0" h="1314" w="181">
                    <a:moveTo>
                      <a:pt x="102" y="0"/>
                    </a:moveTo>
                    <a:lnTo>
                      <a:pt x="79" y="0"/>
                    </a:lnTo>
                    <a:lnTo>
                      <a:pt x="79" y="308"/>
                    </a:lnTo>
                    <a:lnTo>
                      <a:pt x="0" y="308"/>
                    </a:lnTo>
                    <a:lnTo>
                      <a:pt x="0" y="525"/>
                    </a:lnTo>
                    <a:lnTo>
                      <a:pt x="79" y="525"/>
                    </a:lnTo>
                    <a:lnTo>
                      <a:pt x="79" y="1314"/>
                    </a:lnTo>
                    <a:lnTo>
                      <a:pt x="102" y="1314"/>
                    </a:lnTo>
                    <a:lnTo>
                      <a:pt x="102" y="525"/>
                    </a:lnTo>
                    <a:lnTo>
                      <a:pt x="181" y="525"/>
                    </a:lnTo>
                    <a:lnTo>
                      <a:pt x="181" y="308"/>
                    </a:lnTo>
                    <a:lnTo>
                      <a:pt x="102" y="3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1" name="Google Shape;1821;p40"/>
              <p:cNvSpPr/>
              <p:nvPr/>
            </p:nvSpPr>
            <p:spPr>
              <a:xfrm>
                <a:off x="1803360" y="1845360"/>
                <a:ext cx="65160" cy="473040"/>
              </a:xfrm>
              <a:custGeom>
                <a:rect b="b" l="l" r="r" t="t"/>
                <a:pathLst>
                  <a:path extrusionOk="0" h="1314" w="181">
                    <a:moveTo>
                      <a:pt x="102" y="0"/>
                    </a:moveTo>
                    <a:lnTo>
                      <a:pt x="79" y="0"/>
                    </a:lnTo>
                    <a:lnTo>
                      <a:pt x="79" y="308"/>
                    </a:lnTo>
                    <a:lnTo>
                      <a:pt x="0" y="308"/>
                    </a:lnTo>
                    <a:lnTo>
                      <a:pt x="0" y="657"/>
                    </a:lnTo>
                    <a:lnTo>
                      <a:pt x="79" y="657"/>
                    </a:lnTo>
                    <a:lnTo>
                      <a:pt x="79" y="1314"/>
                    </a:lnTo>
                    <a:lnTo>
                      <a:pt x="102" y="1314"/>
                    </a:lnTo>
                    <a:lnTo>
                      <a:pt x="102" y="657"/>
                    </a:lnTo>
                    <a:lnTo>
                      <a:pt x="181" y="657"/>
                    </a:lnTo>
                    <a:lnTo>
                      <a:pt x="181" y="308"/>
                    </a:lnTo>
                    <a:lnTo>
                      <a:pt x="102" y="30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2" name="Google Shape;1822;p40"/>
              <p:cNvSpPr/>
              <p:nvPr/>
            </p:nvSpPr>
            <p:spPr>
              <a:xfrm>
                <a:off x="1698240" y="2073600"/>
                <a:ext cx="65160" cy="560880"/>
              </a:xfrm>
              <a:custGeom>
                <a:rect b="b" l="l" r="r" t="t"/>
                <a:pathLst>
                  <a:path extrusionOk="0" h="1558" w="181">
                    <a:moveTo>
                      <a:pt x="102" y="0"/>
                    </a:moveTo>
                    <a:lnTo>
                      <a:pt x="79" y="0"/>
                    </a:lnTo>
                    <a:lnTo>
                      <a:pt x="79" y="162"/>
                    </a:lnTo>
                    <a:lnTo>
                      <a:pt x="0" y="162"/>
                    </a:lnTo>
                    <a:lnTo>
                      <a:pt x="0" y="1251"/>
                    </a:lnTo>
                    <a:lnTo>
                      <a:pt x="79" y="1251"/>
                    </a:lnTo>
                    <a:lnTo>
                      <a:pt x="79" y="1558"/>
                    </a:lnTo>
                    <a:lnTo>
                      <a:pt x="102" y="1558"/>
                    </a:lnTo>
                    <a:lnTo>
                      <a:pt x="102" y="1251"/>
                    </a:lnTo>
                    <a:lnTo>
                      <a:pt x="181" y="1251"/>
                    </a:lnTo>
                    <a:lnTo>
                      <a:pt x="181" y="162"/>
                    </a:lnTo>
                    <a:lnTo>
                      <a:pt x="102" y="162"/>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3" name="Google Shape;1823;p40"/>
              <p:cNvSpPr/>
              <p:nvPr/>
            </p:nvSpPr>
            <p:spPr>
              <a:xfrm>
                <a:off x="1593120" y="2274480"/>
                <a:ext cx="65160" cy="592920"/>
              </a:xfrm>
              <a:custGeom>
                <a:rect b="b" l="l" r="r" t="t"/>
                <a:pathLst>
                  <a:path extrusionOk="0" h="1647" w="181">
                    <a:moveTo>
                      <a:pt x="0" y="592"/>
                    </a:moveTo>
                    <a:lnTo>
                      <a:pt x="80" y="592"/>
                    </a:lnTo>
                    <a:lnTo>
                      <a:pt x="80" y="1647"/>
                    </a:lnTo>
                    <a:lnTo>
                      <a:pt x="102" y="1647"/>
                    </a:lnTo>
                    <a:lnTo>
                      <a:pt x="102" y="592"/>
                    </a:lnTo>
                    <a:lnTo>
                      <a:pt x="181" y="592"/>
                    </a:lnTo>
                    <a:lnTo>
                      <a:pt x="181" y="0"/>
                    </a:lnTo>
                    <a:lnTo>
                      <a:pt x="0" y="0"/>
                    </a:lnTo>
                    <a:lnTo>
                      <a:pt x="0" y="592"/>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4" name="Google Shape;1824;p40"/>
              <p:cNvSpPr/>
              <p:nvPr/>
            </p:nvSpPr>
            <p:spPr>
              <a:xfrm>
                <a:off x="1488000" y="2361960"/>
                <a:ext cx="65520" cy="472680"/>
              </a:xfrm>
              <a:custGeom>
                <a:rect b="b" l="l" r="r" t="t"/>
                <a:pathLst>
                  <a:path extrusionOk="0" h="1313" w="182">
                    <a:moveTo>
                      <a:pt x="102" y="0"/>
                    </a:moveTo>
                    <a:lnTo>
                      <a:pt x="80" y="0"/>
                    </a:lnTo>
                    <a:lnTo>
                      <a:pt x="80" y="238"/>
                    </a:lnTo>
                    <a:lnTo>
                      <a:pt x="0" y="238"/>
                    </a:lnTo>
                    <a:lnTo>
                      <a:pt x="0" y="1005"/>
                    </a:lnTo>
                    <a:lnTo>
                      <a:pt x="80" y="1005"/>
                    </a:lnTo>
                    <a:lnTo>
                      <a:pt x="80" y="1313"/>
                    </a:lnTo>
                    <a:lnTo>
                      <a:pt x="102" y="1313"/>
                    </a:lnTo>
                    <a:lnTo>
                      <a:pt x="102" y="1005"/>
                    </a:lnTo>
                    <a:lnTo>
                      <a:pt x="182" y="1005"/>
                    </a:lnTo>
                    <a:lnTo>
                      <a:pt x="182" y="238"/>
                    </a:lnTo>
                    <a:lnTo>
                      <a:pt x="102" y="238"/>
                    </a:lnTo>
                    <a:lnTo>
                      <a:pt x="102"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825" name="Google Shape;1825;p40"/>
            <p:cNvSpPr/>
            <p:nvPr/>
          </p:nvSpPr>
          <p:spPr>
            <a:xfrm>
              <a:off x="8155750" y="1901248"/>
              <a:ext cx="146980" cy="202470"/>
            </a:xfrm>
            <a:custGeom>
              <a:rect b="b" l="l" r="r" t="t"/>
              <a:pathLst>
                <a:path extrusionOk="0" h="1350" w="980">
                  <a:moveTo>
                    <a:pt x="980" y="610"/>
                  </a:moveTo>
                  <a:lnTo>
                    <a:pt x="490" y="0"/>
                  </a:lnTo>
                  <a:lnTo>
                    <a:pt x="0" y="610"/>
                  </a:lnTo>
                  <a:lnTo>
                    <a:pt x="221" y="610"/>
                  </a:lnTo>
                  <a:lnTo>
                    <a:pt x="221" y="1350"/>
                  </a:lnTo>
                  <a:lnTo>
                    <a:pt x="759" y="1350"/>
                  </a:lnTo>
                  <a:lnTo>
                    <a:pt x="759" y="610"/>
                  </a:lnTo>
                  <a:lnTo>
                    <a:pt x="980" y="61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826" name="Google Shape;1826;p40"/>
            <p:cNvGrpSpPr/>
            <p:nvPr/>
          </p:nvGrpSpPr>
          <p:grpSpPr>
            <a:xfrm>
              <a:off x="6685391" y="1504199"/>
              <a:ext cx="233483" cy="321397"/>
              <a:chOff x="2438040" y="1621680"/>
              <a:chExt cx="352800" cy="485640"/>
            </a:xfrm>
          </p:grpSpPr>
          <p:sp>
            <p:nvSpPr>
              <p:cNvPr id="1827" name="Google Shape;1827;p40"/>
              <p:cNvSpPr/>
              <p:nvPr/>
            </p:nvSpPr>
            <p:spPr>
              <a:xfrm>
                <a:off x="2517600" y="1621680"/>
                <a:ext cx="193680" cy="298080"/>
              </a:xfrm>
              <a:custGeom>
                <a:rect b="b" l="l" r="r" t="t"/>
                <a:pathLst>
                  <a:path extrusionOk="0" h="828" w="538">
                    <a:moveTo>
                      <a:pt x="0" y="0"/>
                    </a:moveTo>
                    <a:lnTo>
                      <a:pt x="538" y="0"/>
                    </a:lnTo>
                    <a:lnTo>
                      <a:pt x="538" y="828"/>
                    </a:lnTo>
                    <a:lnTo>
                      <a:pt x="0" y="828"/>
                    </a:lnTo>
                    <a:lnTo>
                      <a:pt x="0"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8" name="Google Shape;1828;p40"/>
              <p:cNvSpPr/>
              <p:nvPr/>
            </p:nvSpPr>
            <p:spPr>
              <a:xfrm>
                <a:off x="2438040" y="1887720"/>
                <a:ext cx="352800" cy="219600"/>
              </a:xfrm>
              <a:custGeom>
                <a:rect b="b" l="l" r="r" t="t"/>
                <a:pathLst>
                  <a:path extrusionOk="0" h="610" w="980">
                    <a:moveTo>
                      <a:pt x="490" y="610"/>
                    </a:moveTo>
                    <a:lnTo>
                      <a:pt x="980" y="0"/>
                    </a:lnTo>
                    <a:lnTo>
                      <a:pt x="0" y="0"/>
                    </a:lnTo>
                    <a:lnTo>
                      <a:pt x="490" y="61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829" name="Google Shape;1829;p40"/>
            <p:cNvSpPr/>
            <p:nvPr/>
          </p:nvSpPr>
          <p:spPr>
            <a:xfrm>
              <a:off x="7650066" y="3517420"/>
              <a:ext cx="168573" cy="653187"/>
            </a:xfrm>
            <a:custGeom>
              <a:rect b="b" l="l" r="r" t="t"/>
              <a:pathLst>
                <a:path extrusionOk="0" h="2476" w="639">
                  <a:moveTo>
                    <a:pt x="557" y="2436"/>
                  </a:moveTo>
                  <a:lnTo>
                    <a:pt x="0" y="0"/>
                  </a:lnTo>
                  <a:lnTo>
                    <a:pt x="208" y="0"/>
                  </a:lnTo>
                  <a:lnTo>
                    <a:pt x="639" y="2436"/>
                  </a:lnTo>
                  <a:cubicBezTo>
                    <a:pt x="636" y="2489"/>
                    <a:pt x="559" y="2489"/>
                    <a:pt x="557" y="243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30" name="Google Shape;1830;p40"/>
            <p:cNvSpPr/>
            <p:nvPr/>
          </p:nvSpPr>
          <p:spPr>
            <a:xfrm>
              <a:off x="7279415" y="3517420"/>
              <a:ext cx="168573" cy="653187"/>
            </a:xfrm>
            <a:custGeom>
              <a:rect b="b" l="l" r="r" t="t"/>
              <a:pathLst>
                <a:path extrusionOk="0" h="2476" w="639">
                  <a:moveTo>
                    <a:pt x="556" y="2436"/>
                  </a:moveTo>
                  <a:lnTo>
                    <a:pt x="0" y="0"/>
                  </a:lnTo>
                  <a:lnTo>
                    <a:pt x="208" y="0"/>
                  </a:lnTo>
                  <a:lnTo>
                    <a:pt x="639" y="2436"/>
                  </a:lnTo>
                  <a:cubicBezTo>
                    <a:pt x="636" y="2489"/>
                    <a:pt x="559" y="2489"/>
                    <a:pt x="556" y="243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31" name="Google Shape;1831;p40"/>
            <p:cNvSpPr/>
            <p:nvPr/>
          </p:nvSpPr>
          <p:spPr>
            <a:xfrm>
              <a:off x="7410264" y="3501328"/>
              <a:ext cx="341367" cy="32185"/>
            </a:xfrm>
            <a:custGeom>
              <a:rect b="b" l="l" r="r" t="t"/>
              <a:pathLst>
                <a:path extrusionOk="0" h="122" w="1294">
                  <a:moveTo>
                    <a:pt x="1233" y="122"/>
                  </a:moveTo>
                  <a:lnTo>
                    <a:pt x="61" y="122"/>
                  </a:lnTo>
                  <a:cubicBezTo>
                    <a:pt x="27" y="122"/>
                    <a:pt x="0" y="95"/>
                    <a:pt x="0" y="61"/>
                  </a:cubicBezTo>
                  <a:lnTo>
                    <a:pt x="0" y="61"/>
                  </a:lnTo>
                  <a:cubicBezTo>
                    <a:pt x="0" y="28"/>
                    <a:pt x="27" y="0"/>
                    <a:pt x="61" y="0"/>
                  </a:cubicBezTo>
                  <a:lnTo>
                    <a:pt x="1233" y="0"/>
                  </a:lnTo>
                  <a:cubicBezTo>
                    <a:pt x="1267" y="0"/>
                    <a:pt x="1294" y="28"/>
                    <a:pt x="1294" y="61"/>
                  </a:cubicBezTo>
                  <a:lnTo>
                    <a:pt x="1294" y="61"/>
                  </a:lnTo>
                  <a:cubicBezTo>
                    <a:pt x="1294" y="95"/>
                    <a:pt x="1267" y="122"/>
                    <a:pt x="1233" y="122"/>
                  </a:cubicBezTo>
                  <a:close/>
                </a:path>
              </a:pathLst>
            </a:custGeom>
            <a:solidFill>
              <a:srgbClr val="7EB9C5"/>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2" name="Google Shape;1832;p40"/>
            <p:cNvSpPr/>
            <p:nvPr/>
          </p:nvSpPr>
          <p:spPr>
            <a:xfrm>
              <a:off x="6896366" y="3008798"/>
              <a:ext cx="1002205" cy="1161808"/>
            </a:xfrm>
            <a:custGeom>
              <a:rect b="b" l="l" r="r" t="t"/>
              <a:pathLst>
                <a:path extrusionOk="0" h="4404" w="3799">
                  <a:moveTo>
                    <a:pt x="3235" y="1753"/>
                  </a:moveTo>
                  <a:lnTo>
                    <a:pt x="3788" y="232"/>
                  </a:lnTo>
                  <a:cubicBezTo>
                    <a:pt x="3830" y="119"/>
                    <a:pt x="3746" y="0"/>
                    <a:pt x="3625" y="0"/>
                  </a:cubicBezTo>
                  <a:lnTo>
                    <a:pt x="2494" y="0"/>
                  </a:lnTo>
                  <a:cubicBezTo>
                    <a:pt x="2421" y="0"/>
                    <a:pt x="2356" y="45"/>
                    <a:pt x="2331" y="114"/>
                  </a:cubicBezTo>
                  <a:lnTo>
                    <a:pt x="1778" y="1635"/>
                  </a:lnTo>
                  <a:cubicBezTo>
                    <a:pt x="1736" y="1748"/>
                    <a:pt x="1820" y="1868"/>
                    <a:pt x="1941" y="1868"/>
                  </a:cubicBezTo>
                  <a:lnTo>
                    <a:pt x="273" y="1868"/>
                  </a:lnTo>
                  <a:cubicBezTo>
                    <a:pt x="240" y="1868"/>
                    <a:pt x="213" y="1895"/>
                    <a:pt x="213" y="1928"/>
                  </a:cubicBezTo>
                  <a:cubicBezTo>
                    <a:pt x="213" y="1962"/>
                    <a:pt x="240" y="1989"/>
                    <a:pt x="273" y="1989"/>
                  </a:cubicBezTo>
                  <a:lnTo>
                    <a:pt x="420" y="1989"/>
                  </a:lnTo>
                  <a:lnTo>
                    <a:pt x="0" y="4365"/>
                  </a:lnTo>
                  <a:cubicBezTo>
                    <a:pt x="2" y="4417"/>
                    <a:pt x="80" y="4417"/>
                    <a:pt x="82" y="4365"/>
                  </a:cubicBezTo>
                  <a:lnTo>
                    <a:pt x="625" y="1989"/>
                  </a:lnTo>
                  <a:lnTo>
                    <a:pt x="1734" y="1989"/>
                  </a:lnTo>
                  <a:lnTo>
                    <a:pt x="1314" y="4365"/>
                  </a:lnTo>
                  <a:cubicBezTo>
                    <a:pt x="1317" y="4417"/>
                    <a:pt x="1394" y="4417"/>
                    <a:pt x="1396" y="4365"/>
                  </a:cubicBezTo>
                  <a:lnTo>
                    <a:pt x="1939" y="1989"/>
                  </a:lnTo>
                  <a:lnTo>
                    <a:pt x="3181" y="1989"/>
                  </a:lnTo>
                  <a:cubicBezTo>
                    <a:pt x="3215" y="1989"/>
                    <a:pt x="3242" y="1962"/>
                    <a:pt x="3242" y="1928"/>
                  </a:cubicBezTo>
                  <a:cubicBezTo>
                    <a:pt x="3242" y="1895"/>
                    <a:pt x="3215" y="1868"/>
                    <a:pt x="3181" y="1868"/>
                  </a:cubicBezTo>
                  <a:lnTo>
                    <a:pt x="3072" y="1868"/>
                  </a:lnTo>
                  <a:cubicBezTo>
                    <a:pt x="3145" y="1868"/>
                    <a:pt x="3210" y="1822"/>
                    <a:pt x="3235" y="17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3" name="Google Shape;1833;p40"/>
            <p:cNvSpPr/>
            <p:nvPr/>
          </p:nvSpPr>
          <p:spPr>
            <a:xfrm>
              <a:off x="7429258" y="2560325"/>
              <a:ext cx="295464" cy="349809"/>
            </a:xfrm>
            <a:custGeom>
              <a:rect b="b" l="l" r="r" t="t"/>
              <a:pathLst>
                <a:path extrusionOk="0" h="1326" w="1120">
                  <a:moveTo>
                    <a:pt x="304" y="131"/>
                  </a:moveTo>
                  <a:cubicBezTo>
                    <a:pt x="304" y="131"/>
                    <a:pt x="137" y="140"/>
                    <a:pt x="123" y="321"/>
                  </a:cubicBezTo>
                  <a:cubicBezTo>
                    <a:pt x="109" y="502"/>
                    <a:pt x="141" y="596"/>
                    <a:pt x="63" y="777"/>
                  </a:cubicBezTo>
                  <a:cubicBezTo>
                    <a:pt x="-15" y="958"/>
                    <a:pt x="-78" y="1202"/>
                    <a:pt x="248" y="1224"/>
                  </a:cubicBezTo>
                  <a:cubicBezTo>
                    <a:pt x="574" y="1246"/>
                    <a:pt x="674" y="1232"/>
                    <a:pt x="774" y="1310"/>
                  </a:cubicBezTo>
                  <a:cubicBezTo>
                    <a:pt x="875" y="1388"/>
                    <a:pt x="1216" y="1151"/>
                    <a:pt x="1094" y="942"/>
                  </a:cubicBezTo>
                  <a:cubicBezTo>
                    <a:pt x="971" y="733"/>
                    <a:pt x="924" y="614"/>
                    <a:pt x="974" y="452"/>
                  </a:cubicBezTo>
                  <a:cubicBezTo>
                    <a:pt x="1025" y="290"/>
                    <a:pt x="919" y="113"/>
                    <a:pt x="724" y="37"/>
                  </a:cubicBezTo>
                  <a:cubicBezTo>
                    <a:pt x="561" y="-27"/>
                    <a:pt x="426" y="-18"/>
                    <a:pt x="304" y="13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34" name="Google Shape;1834;p40"/>
            <p:cNvSpPr/>
            <p:nvPr/>
          </p:nvSpPr>
          <p:spPr>
            <a:xfrm>
              <a:off x="7189457" y="2843127"/>
              <a:ext cx="299949" cy="347434"/>
            </a:xfrm>
            <a:custGeom>
              <a:rect b="b" l="l" r="r" t="t"/>
              <a:pathLst>
                <a:path extrusionOk="0" h="1317" w="1137">
                  <a:moveTo>
                    <a:pt x="1128" y="96"/>
                  </a:moveTo>
                  <a:cubicBezTo>
                    <a:pt x="1128" y="96"/>
                    <a:pt x="1174" y="238"/>
                    <a:pt x="1061" y="648"/>
                  </a:cubicBezTo>
                  <a:cubicBezTo>
                    <a:pt x="949" y="1057"/>
                    <a:pt x="913" y="1193"/>
                    <a:pt x="807" y="1269"/>
                  </a:cubicBezTo>
                  <a:cubicBezTo>
                    <a:pt x="742" y="1317"/>
                    <a:pt x="0" y="1317"/>
                    <a:pt x="0" y="1317"/>
                  </a:cubicBezTo>
                  <a:lnTo>
                    <a:pt x="0" y="1108"/>
                  </a:lnTo>
                  <a:lnTo>
                    <a:pt x="653" y="1028"/>
                  </a:lnTo>
                  <a:cubicBezTo>
                    <a:pt x="653" y="1028"/>
                    <a:pt x="735" y="624"/>
                    <a:pt x="818" y="370"/>
                  </a:cubicBezTo>
                  <a:cubicBezTo>
                    <a:pt x="847" y="282"/>
                    <a:pt x="896" y="54"/>
                    <a:pt x="999" y="9"/>
                  </a:cubicBezTo>
                  <a:cubicBezTo>
                    <a:pt x="1102" y="-36"/>
                    <a:pt x="1128" y="96"/>
                    <a:pt x="1128" y="96"/>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5" name="Google Shape;1835;p40"/>
            <p:cNvSpPr/>
            <p:nvPr/>
          </p:nvSpPr>
          <p:spPr>
            <a:xfrm>
              <a:off x="7402878" y="2827298"/>
              <a:ext cx="338729" cy="436074"/>
            </a:xfrm>
            <a:custGeom>
              <a:rect b="b" l="l" r="r" t="t"/>
              <a:pathLst>
                <a:path extrusionOk="0" h="1653" w="1284">
                  <a:moveTo>
                    <a:pt x="1155" y="856"/>
                  </a:moveTo>
                  <a:cubicBezTo>
                    <a:pt x="1125" y="1087"/>
                    <a:pt x="1041" y="1653"/>
                    <a:pt x="1041" y="1653"/>
                  </a:cubicBezTo>
                  <a:lnTo>
                    <a:pt x="175" y="1653"/>
                  </a:lnTo>
                  <a:cubicBezTo>
                    <a:pt x="175" y="1653"/>
                    <a:pt x="201" y="1306"/>
                    <a:pt x="159" y="1119"/>
                  </a:cubicBezTo>
                  <a:cubicBezTo>
                    <a:pt x="151" y="1084"/>
                    <a:pt x="141" y="1055"/>
                    <a:pt x="128" y="1034"/>
                  </a:cubicBezTo>
                  <a:cubicBezTo>
                    <a:pt x="61" y="927"/>
                    <a:pt x="1" y="826"/>
                    <a:pt x="0" y="716"/>
                  </a:cubicBezTo>
                  <a:cubicBezTo>
                    <a:pt x="0" y="689"/>
                    <a:pt x="3" y="661"/>
                    <a:pt x="11" y="633"/>
                  </a:cubicBezTo>
                  <a:cubicBezTo>
                    <a:pt x="50" y="488"/>
                    <a:pt x="108" y="167"/>
                    <a:pt x="181" y="78"/>
                  </a:cubicBezTo>
                  <a:cubicBezTo>
                    <a:pt x="253" y="-11"/>
                    <a:pt x="615" y="0"/>
                    <a:pt x="615" y="0"/>
                  </a:cubicBezTo>
                  <a:cubicBezTo>
                    <a:pt x="615" y="0"/>
                    <a:pt x="1086" y="2"/>
                    <a:pt x="1228" y="81"/>
                  </a:cubicBezTo>
                  <a:cubicBezTo>
                    <a:pt x="1265" y="102"/>
                    <a:pt x="1280" y="149"/>
                    <a:pt x="1283" y="206"/>
                  </a:cubicBezTo>
                  <a:cubicBezTo>
                    <a:pt x="1292" y="383"/>
                    <a:pt x="1178" y="681"/>
                    <a:pt x="1155" y="856"/>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6" name="Google Shape;1836;p40"/>
            <p:cNvSpPr/>
            <p:nvPr/>
          </p:nvSpPr>
          <p:spPr>
            <a:xfrm>
              <a:off x="7677502" y="2881643"/>
              <a:ext cx="64105" cy="381729"/>
            </a:xfrm>
            <a:custGeom>
              <a:rect b="b" l="l" r="r" t="t"/>
              <a:pathLst>
                <a:path extrusionOk="0" h="1447" w="243">
                  <a:moveTo>
                    <a:pt x="114" y="650"/>
                  </a:moveTo>
                  <a:cubicBezTo>
                    <a:pt x="84" y="881"/>
                    <a:pt x="0" y="1447"/>
                    <a:pt x="0" y="1447"/>
                  </a:cubicBezTo>
                  <a:lnTo>
                    <a:pt x="42" y="109"/>
                  </a:lnTo>
                  <a:lnTo>
                    <a:pt x="242" y="0"/>
                  </a:lnTo>
                  <a:cubicBezTo>
                    <a:pt x="251" y="177"/>
                    <a:pt x="137" y="475"/>
                    <a:pt x="114" y="650"/>
                  </a:cubicBezTo>
                  <a:close/>
                </a:path>
              </a:pathLst>
            </a:custGeom>
            <a:solidFill>
              <a:srgbClr val="243B50">
                <a:alpha val="1000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7" name="Google Shape;1837;p40"/>
            <p:cNvSpPr/>
            <p:nvPr/>
          </p:nvSpPr>
          <p:spPr>
            <a:xfrm>
              <a:off x="7363570" y="3135426"/>
              <a:ext cx="256157" cy="55136"/>
            </a:xfrm>
            <a:custGeom>
              <a:rect b="b" l="l" r="r" t="t"/>
              <a:pathLst>
                <a:path extrusionOk="0" h="209" w="971">
                  <a:moveTo>
                    <a:pt x="971" y="26"/>
                  </a:moveTo>
                  <a:cubicBezTo>
                    <a:pt x="971" y="26"/>
                    <a:pt x="559" y="41"/>
                    <a:pt x="429" y="50"/>
                  </a:cubicBezTo>
                  <a:cubicBezTo>
                    <a:pt x="429" y="50"/>
                    <a:pt x="311" y="5"/>
                    <a:pt x="238" y="0"/>
                  </a:cubicBezTo>
                  <a:cubicBezTo>
                    <a:pt x="127" y="-9"/>
                    <a:pt x="29" y="102"/>
                    <a:pt x="0" y="209"/>
                  </a:cubicBezTo>
                  <a:lnTo>
                    <a:pt x="957" y="209"/>
                  </a:lnTo>
                  <a:lnTo>
                    <a:pt x="971" y="26"/>
                  </a:lnTo>
                  <a:close/>
                </a:path>
              </a:pathLst>
            </a:custGeom>
            <a:solidFill>
              <a:srgbClr val="D39E7F"/>
            </a:solidFill>
            <a:ln>
              <a:noFill/>
            </a:ln>
          </p:spPr>
          <p:txBody>
            <a:bodyPr anchorCtr="1" anchor="ctr" bIns="30225" lIns="90000" spcFirstLastPara="1" rIns="90000" wrap="square" tIns="30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8" name="Google Shape;1838;p40"/>
            <p:cNvSpPr/>
            <p:nvPr/>
          </p:nvSpPr>
          <p:spPr>
            <a:xfrm>
              <a:off x="7612077" y="2859747"/>
              <a:ext cx="211574" cy="336882"/>
            </a:xfrm>
            <a:custGeom>
              <a:rect b="b" l="l" r="r" t="t"/>
              <a:pathLst>
                <a:path extrusionOk="0" h="1277" w="802">
                  <a:moveTo>
                    <a:pt x="472" y="2"/>
                  </a:moveTo>
                  <a:cubicBezTo>
                    <a:pt x="472" y="2"/>
                    <a:pt x="594" y="229"/>
                    <a:pt x="673" y="530"/>
                  </a:cubicBezTo>
                  <a:cubicBezTo>
                    <a:pt x="752" y="831"/>
                    <a:pt x="861" y="1137"/>
                    <a:pt x="761" y="1220"/>
                  </a:cubicBezTo>
                  <a:cubicBezTo>
                    <a:pt x="660" y="1304"/>
                    <a:pt x="17" y="1270"/>
                    <a:pt x="17" y="1270"/>
                  </a:cubicBezTo>
                  <a:lnTo>
                    <a:pt x="0" y="1045"/>
                  </a:lnTo>
                  <a:lnTo>
                    <a:pt x="490" y="965"/>
                  </a:lnTo>
                  <a:cubicBezTo>
                    <a:pt x="490" y="965"/>
                    <a:pt x="305" y="501"/>
                    <a:pt x="276" y="418"/>
                  </a:cubicBezTo>
                  <a:cubicBezTo>
                    <a:pt x="247" y="334"/>
                    <a:pt x="224" y="77"/>
                    <a:pt x="327" y="32"/>
                  </a:cubicBezTo>
                  <a:cubicBezTo>
                    <a:pt x="431" y="-13"/>
                    <a:pt x="472" y="2"/>
                    <a:pt x="472" y="2"/>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39" name="Google Shape;1839;p40"/>
            <p:cNvSpPr/>
            <p:nvPr/>
          </p:nvSpPr>
          <p:spPr>
            <a:xfrm>
              <a:off x="7069424" y="4045564"/>
              <a:ext cx="47749" cy="62259"/>
            </a:xfrm>
            <a:custGeom>
              <a:rect b="b" l="l" r="r" t="t"/>
              <a:pathLst>
                <a:path extrusionOk="0" h="236" w="181">
                  <a:moveTo>
                    <a:pt x="167" y="236"/>
                  </a:moveTo>
                  <a:lnTo>
                    <a:pt x="20" y="236"/>
                  </a:lnTo>
                  <a:lnTo>
                    <a:pt x="0" y="18"/>
                  </a:lnTo>
                  <a:lnTo>
                    <a:pt x="181" y="0"/>
                  </a:lnTo>
                  <a:lnTo>
                    <a:pt x="167" y="236"/>
                  </a:lnTo>
                  <a:close/>
                </a:path>
              </a:pathLst>
            </a:custGeom>
            <a:solidFill>
              <a:srgbClr val="D39E7F"/>
            </a:solidFill>
            <a:ln>
              <a:noFill/>
            </a:ln>
          </p:spPr>
          <p:txBody>
            <a:bodyPr anchorCtr="1" anchor="ctr" bIns="39950" lIns="90000" spcFirstLastPara="1" rIns="90000" wrap="square" tIns="39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0" name="Google Shape;1840;p40"/>
            <p:cNvSpPr/>
            <p:nvPr/>
          </p:nvSpPr>
          <p:spPr>
            <a:xfrm>
              <a:off x="6960999" y="4107822"/>
              <a:ext cx="163033" cy="62786"/>
            </a:xfrm>
            <a:custGeom>
              <a:rect b="b" l="l" r="r" t="t"/>
              <a:pathLst>
                <a:path extrusionOk="0" h="238" w="618">
                  <a:moveTo>
                    <a:pt x="578" y="0"/>
                  </a:moveTo>
                  <a:cubicBezTo>
                    <a:pt x="578" y="0"/>
                    <a:pt x="633" y="57"/>
                    <a:pt x="615" y="182"/>
                  </a:cubicBezTo>
                  <a:cubicBezTo>
                    <a:pt x="606" y="241"/>
                    <a:pt x="477" y="238"/>
                    <a:pt x="258" y="238"/>
                  </a:cubicBezTo>
                  <a:lnTo>
                    <a:pt x="40" y="238"/>
                  </a:lnTo>
                  <a:cubicBezTo>
                    <a:pt x="3" y="238"/>
                    <a:pt x="-13" y="192"/>
                    <a:pt x="15" y="168"/>
                  </a:cubicBezTo>
                  <a:cubicBezTo>
                    <a:pt x="29" y="157"/>
                    <a:pt x="47" y="146"/>
                    <a:pt x="73" y="138"/>
                  </a:cubicBezTo>
                  <a:cubicBezTo>
                    <a:pt x="319" y="62"/>
                    <a:pt x="431" y="0"/>
                    <a:pt x="431" y="0"/>
                  </a:cubicBezTo>
                  <a:lnTo>
                    <a:pt x="578" y="0"/>
                  </a:lnTo>
                  <a:close/>
                </a:path>
              </a:pathLst>
            </a:custGeom>
            <a:solidFill>
              <a:schemeClr val="dk1"/>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41" name="Google Shape;1841;p40"/>
            <p:cNvSpPr/>
            <p:nvPr/>
          </p:nvSpPr>
          <p:spPr>
            <a:xfrm>
              <a:off x="6966803" y="3263373"/>
              <a:ext cx="645273" cy="829411"/>
            </a:xfrm>
            <a:custGeom>
              <a:rect b="b" l="l" r="r" t="t"/>
              <a:pathLst>
                <a:path extrusionOk="0" h="3144" w="2446">
                  <a:moveTo>
                    <a:pt x="2305" y="0"/>
                  </a:moveTo>
                  <a:cubicBezTo>
                    <a:pt x="2304" y="75"/>
                    <a:pt x="2476" y="330"/>
                    <a:pt x="2441" y="579"/>
                  </a:cubicBezTo>
                  <a:cubicBezTo>
                    <a:pt x="2420" y="742"/>
                    <a:pt x="2280" y="903"/>
                    <a:pt x="1953" y="903"/>
                  </a:cubicBezTo>
                  <a:cubicBezTo>
                    <a:pt x="1507" y="903"/>
                    <a:pt x="797" y="898"/>
                    <a:pt x="680" y="903"/>
                  </a:cubicBezTo>
                  <a:cubicBezTo>
                    <a:pt x="588" y="906"/>
                    <a:pt x="544" y="908"/>
                    <a:pt x="598" y="1082"/>
                  </a:cubicBezTo>
                  <a:cubicBezTo>
                    <a:pt x="726" y="1494"/>
                    <a:pt x="618" y="2195"/>
                    <a:pt x="585" y="3144"/>
                  </a:cubicBezTo>
                  <a:lnTo>
                    <a:pt x="390" y="3144"/>
                  </a:lnTo>
                  <a:cubicBezTo>
                    <a:pt x="390" y="3144"/>
                    <a:pt x="217" y="2159"/>
                    <a:pt x="145" y="1683"/>
                  </a:cubicBezTo>
                  <a:cubicBezTo>
                    <a:pt x="34" y="942"/>
                    <a:pt x="-135" y="651"/>
                    <a:pt x="187" y="497"/>
                  </a:cubicBezTo>
                  <a:cubicBezTo>
                    <a:pt x="528" y="335"/>
                    <a:pt x="1829" y="0"/>
                    <a:pt x="1829" y="0"/>
                  </a:cubicBezTo>
                  <a:lnTo>
                    <a:pt x="2305"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42" name="Google Shape;1842;p40"/>
            <p:cNvSpPr/>
            <p:nvPr/>
          </p:nvSpPr>
          <p:spPr>
            <a:xfrm>
              <a:off x="7180487" y="4045564"/>
              <a:ext cx="47485" cy="62259"/>
            </a:xfrm>
            <a:custGeom>
              <a:rect b="b" l="l" r="r" t="t"/>
              <a:pathLst>
                <a:path extrusionOk="0" h="236" w="180">
                  <a:moveTo>
                    <a:pt x="167" y="236"/>
                  </a:moveTo>
                  <a:lnTo>
                    <a:pt x="19" y="236"/>
                  </a:lnTo>
                  <a:lnTo>
                    <a:pt x="0" y="18"/>
                  </a:lnTo>
                  <a:lnTo>
                    <a:pt x="180" y="0"/>
                  </a:lnTo>
                  <a:lnTo>
                    <a:pt x="167" y="236"/>
                  </a:lnTo>
                  <a:close/>
                </a:path>
              </a:pathLst>
            </a:custGeom>
            <a:solidFill>
              <a:srgbClr val="D39E7F"/>
            </a:solidFill>
            <a:ln>
              <a:noFill/>
            </a:ln>
          </p:spPr>
          <p:txBody>
            <a:bodyPr anchorCtr="1" anchor="ctr" bIns="39950" lIns="90000" spcFirstLastPara="1" rIns="90000" wrap="square" tIns="39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3" name="Google Shape;1843;p40"/>
            <p:cNvSpPr/>
            <p:nvPr/>
          </p:nvSpPr>
          <p:spPr>
            <a:xfrm>
              <a:off x="7072062" y="4107822"/>
              <a:ext cx="162769" cy="62786"/>
            </a:xfrm>
            <a:custGeom>
              <a:rect b="b" l="l" r="r" t="t"/>
              <a:pathLst>
                <a:path extrusionOk="0" h="238" w="617">
                  <a:moveTo>
                    <a:pt x="578" y="0"/>
                  </a:moveTo>
                  <a:cubicBezTo>
                    <a:pt x="578" y="0"/>
                    <a:pt x="632" y="57"/>
                    <a:pt x="614" y="182"/>
                  </a:cubicBezTo>
                  <a:cubicBezTo>
                    <a:pt x="606" y="241"/>
                    <a:pt x="476" y="238"/>
                    <a:pt x="258" y="238"/>
                  </a:cubicBezTo>
                  <a:lnTo>
                    <a:pt x="40" y="238"/>
                  </a:lnTo>
                  <a:cubicBezTo>
                    <a:pt x="3" y="238"/>
                    <a:pt x="-14" y="192"/>
                    <a:pt x="15" y="168"/>
                  </a:cubicBezTo>
                  <a:cubicBezTo>
                    <a:pt x="28" y="157"/>
                    <a:pt x="47" y="146"/>
                    <a:pt x="73" y="138"/>
                  </a:cubicBezTo>
                  <a:cubicBezTo>
                    <a:pt x="319" y="62"/>
                    <a:pt x="430" y="0"/>
                    <a:pt x="430" y="0"/>
                  </a:cubicBezTo>
                  <a:lnTo>
                    <a:pt x="578" y="0"/>
                  </a:lnTo>
                  <a:close/>
                </a:path>
              </a:pathLst>
            </a:custGeom>
            <a:solidFill>
              <a:schemeClr val="dk1"/>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44" name="Google Shape;1844;p40"/>
            <p:cNvSpPr/>
            <p:nvPr/>
          </p:nvSpPr>
          <p:spPr>
            <a:xfrm>
              <a:off x="7069424" y="3263373"/>
              <a:ext cx="645537" cy="829411"/>
            </a:xfrm>
            <a:custGeom>
              <a:rect b="b" l="l" r="r" t="t"/>
              <a:pathLst>
                <a:path extrusionOk="0" h="3144" w="2447">
                  <a:moveTo>
                    <a:pt x="2305" y="0"/>
                  </a:moveTo>
                  <a:cubicBezTo>
                    <a:pt x="2304" y="75"/>
                    <a:pt x="2476" y="330"/>
                    <a:pt x="2442" y="579"/>
                  </a:cubicBezTo>
                  <a:cubicBezTo>
                    <a:pt x="2420" y="742"/>
                    <a:pt x="2280" y="903"/>
                    <a:pt x="1954" y="903"/>
                  </a:cubicBezTo>
                  <a:cubicBezTo>
                    <a:pt x="1508" y="903"/>
                    <a:pt x="800" y="903"/>
                    <a:pt x="681" y="903"/>
                  </a:cubicBezTo>
                  <a:cubicBezTo>
                    <a:pt x="589" y="903"/>
                    <a:pt x="545" y="908"/>
                    <a:pt x="599" y="1082"/>
                  </a:cubicBezTo>
                  <a:cubicBezTo>
                    <a:pt x="727" y="1494"/>
                    <a:pt x="670" y="2204"/>
                    <a:pt x="606" y="3144"/>
                  </a:cubicBezTo>
                  <a:lnTo>
                    <a:pt x="410" y="3144"/>
                  </a:lnTo>
                  <a:cubicBezTo>
                    <a:pt x="410" y="3144"/>
                    <a:pt x="218" y="2159"/>
                    <a:pt x="146" y="1683"/>
                  </a:cubicBezTo>
                  <a:cubicBezTo>
                    <a:pt x="34" y="942"/>
                    <a:pt x="-135" y="651"/>
                    <a:pt x="188" y="497"/>
                  </a:cubicBezTo>
                  <a:cubicBezTo>
                    <a:pt x="529" y="335"/>
                    <a:pt x="1731" y="0"/>
                    <a:pt x="1731" y="0"/>
                  </a:cubicBezTo>
                  <a:lnTo>
                    <a:pt x="2305"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45" name="Google Shape;1845;p40"/>
            <p:cNvSpPr/>
            <p:nvPr/>
          </p:nvSpPr>
          <p:spPr>
            <a:xfrm>
              <a:off x="7502861" y="2827035"/>
              <a:ext cx="127419" cy="79670"/>
            </a:xfrm>
            <a:custGeom>
              <a:rect b="b" l="l" r="r" t="t"/>
              <a:pathLst>
                <a:path extrusionOk="0" h="302" w="483">
                  <a:moveTo>
                    <a:pt x="0" y="11"/>
                  </a:moveTo>
                  <a:cubicBezTo>
                    <a:pt x="0" y="11"/>
                    <a:pt x="-3" y="196"/>
                    <a:pt x="122" y="302"/>
                  </a:cubicBezTo>
                  <a:cubicBezTo>
                    <a:pt x="122" y="302"/>
                    <a:pt x="388" y="178"/>
                    <a:pt x="483" y="12"/>
                  </a:cubicBezTo>
                  <a:cubicBezTo>
                    <a:pt x="483" y="12"/>
                    <a:pt x="235" y="-16"/>
                    <a:pt x="0" y="11"/>
                  </a:cubicBezTo>
                  <a:close/>
                </a:path>
              </a:pathLst>
            </a:custGeom>
            <a:solidFill>
              <a:srgbClr val="D39E7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6" name="Google Shape;1846;p40"/>
            <p:cNvSpPr/>
            <p:nvPr/>
          </p:nvSpPr>
          <p:spPr>
            <a:xfrm>
              <a:off x="7517106" y="2747628"/>
              <a:ext cx="99455" cy="97081"/>
            </a:xfrm>
            <a:custGeom>
              <a:rect b="b" l="l" r="r" t="t"/>
              <a:pathLst>
                <a:path extrusionOk="0" h="368" w="377">
                  <a:moveTo>
                    <a:pt x="0" y="307"/>
                  </a:moveTo>
                  <a:cubicBezTo>
                    <a:pt x="0" y="307"/>
                    <a:pt x="65" y="300"/>
                    <a:pt x="65" y="224"/>
                  </a:cubicBezTo>
                  <a:cubicBezTo>
                    <a:pt x="65" y="147"/>
                    <a:pt x="73" y="0"/>
                    <a:pt x="73" y="0"/>
                  </a:cubicBezTo>
                  <a:lnTo>
                    <a:pt x="320" y="21"/>
                  </a:lnTo>
                  <a:cubicBezTo>
                    <a:pt x="320" y="21"/>
                    <a:pt x="299" y="263"/>
                    <a:pt x="339" y="307"/>
                  </a:cubicBezTo>
                  <a:cubicBezTo>
                    <a:pt x="377" y="351"/>
                    <a:pt x="377" y="351"/>
                    <a:pt x="377" y="351"/>
                  </a:cubicBezTo>
                  <a:cubicBezTo>
                    <a:pt x="377" y="351"/>
                    <a:pt x="40" y="409"/>
                    <a:pt x="0" y="307"/>
                  </a:cubicBezTo>
                  <a:close/>
                </a:path>
              </a:pathLst>
            </a:custGeom>
            <a:solidFill>
              <a:srgbClr val="D39E7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7" name="Google Shape;1847;p40"/>
            <p:cNvSpPr/>
            <p:nvPr/>
          </p:nvSpPr>
          <p:spPr>
            <a:xfrm>
              <a:off x="7476744" y="2594884"/>
              <a:ext cx="164352" cy="201285"/>
            </a:xfrm>
            <a:custGeom>
              <a:rect b="b" l="l" r="r" t="t"/>
              <a:pathLst>
                <a:path extrusionOk="0" h="763" w="623">
                  <a:moveTo>
                    <a:pt x="75" y="90"/>
                  </a:moveTo>
                  <a:cubicBezTo>
                    <a:pt x="75" y="90"/>
                    <a:pt x="-142" y="686"/>
                    <a:pt x="163" y="753"/>
                  </a:cubicBezTo>
                  <a:cubicBezTo>
                    <a:pt x="468" y="820"/>
                    <a:pt x="530" y="502"/>
                    <a:pt x="530" y="502"/>
                  </a:cubicBezTo>
                  <a:cubicBezTo>
                    <a:pt x="530" y="502"/>
                    <a:pt x="608" y="483"/>
                    <a:pt x="621" y="415"/>
                  </a:cubicBezTo>
                  <a:cubicBezTo>
                    <a:pt x="633" y="349"/>
                    <a:pt x="541" y="374"/>
                    <a:pt x="541" y="374"/>
                  </a:cubicBezTo>
                  <a:cubicBezTo>
                    <a:pt x="541" y="374"/>
                    <a:pt x="622" y="129"/>
                    <a:pt x="439" y="46"/>
                  </a:cubicBezTo>
                  <a:cubicBezTo>
                    <a:pt x="245" y="-40"/>
                    <a:pt x="113" y="5"/>
                    <a:pt x="75" y="90"/>
                  </a:cubicBezTo>
                  <a:close/>
                </a:path>
              </a:pathLst>
            </a:custGeom>
            <a:solidFill>
              <a:srgbClr val="D39E7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48" name="Google Shape;1848;p40"/>
            <p:cNvSpPr/>
            <p:nvPr/>
          </p:nvSpPr>
          <p:spPr>
            <a:xfrm>
              <a:off x="7504180" y="2577208"/>
              <a:ext cx="129266" cy="116339"/>
            </a:xfrm>
            <a:custGeom>
              <a:rect b="b" l="l" r="r" t="t"/>
              <a:pathLst>
                <a:path extrusionOk="0" h="441" w="490">
                  <a:moveTo>
                    <a:pt x="0" y="84"/>
                  </a:moveTo>
                  <a:cubicBezTo>
                    <a:pt x="0" y="84"/>
                    <a:pt x="70" y="419"/>
                    <a:pt x="437" y="441"/>
                  </a:cubicBezTo>
                  <a:cubicBezTo>
                    <a:pt x="437" y="441"/>
                    <a:pt x="532" y="204"/>
                    <a:pt x="467" y="104"/>
                  </a:cubicBezTo>
                  <a:cubicBezTo>
                    <a:pt x="403" y="3"/>
                    <a:pt x="109" y="-59"/>
                    <a:pt x="0" y="8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49" name="Google Shape;1849;p40"/>
            <p:cNvSpPr/>
            <p:nvPr/>
          </p:nvSpPr>
          <p:spPr>
            <a:xfrm>
              <a:off x="6939367" y="2898527"/>
              <a:ext cx="715710" cy="298102"/>
            </a:xfrm>
            <a:custGeom>
              <a:rect b="b" l="l" r="r" t="t"/>
              <a:pathLst>
                <a:path extrusionOk="0" h="1130" w="2713">
                  <a:moveTo>
                    <a:pt x="2668" y="1040"/>
                  </a:moveTo>
                  <a:lnTo>
                    <a:pt x="1805" y="1040"/>
                  </a:lnTo>
                  <a:lnTo>
                    <a:pt x="1442" y="41"/>
                  </a:lnTo>
                  <a:cubicBezTo>
                    <a:pt x="1433" y="16"/>
                    <a:pt x="1409" y="0"/>
                    <a:pt x="1383" y="0"/>
                  </a:cubicBezTo>
                  <a:lnTo>
                    <a:pt x="63" y="0"/>
                  </a:lnTo>
                  <a:cubicBezTo>
                    <a:pt x="20" y="0"/>
                    <a:pt x="-10" y="43"/>
                    <a:pt x="4" y="83"/>
                  </a:cubicBezTo>
                  <a:lnTo>
                    <a:pt x="353" y="1040"/>
                  </a:lnTo>
                  <a:lnTo>
                    <a:pt x="357" y="1040"/>
                  </a:lnTo>
                  <a:cubicBezTo>
                    <a:pt x="332" y="1040"/>
                    <a:pt x="312" y="1060"/>
                    <a:pt x="312" y="1085"/>
                  </a:cubicBezTo>
                  <a:cubicBezTo>
                    <a:pt x="312" y="1110"/>
                    <a:pt x="332" y="1130"/>
                    <a:pt x="357" y="1130"/>
                  </a:cubicBezTo>
                  <a:lnTo>
                    <a:pt x="1225" y="1130"/>
                  </a:lnTo>
                  <a:lnTo>
                    <a:pt x="1801" y="1130"/>
                  </a:lnTo>
                  <a:lnTo>
                    <a:pt x="2668" y="1130"/>
                  </a:lnTo>
                  <a:cubicBezTo>
                    <a:pt x="2693" y="1130"/>
                    <a:pt x="2713" y="1110"/>
                    <a:pt x="2713" y="1085"/>
                  </a:cubicBezTo>
                  <a:cubicBezTo>
                    <a:pt x="2713" y="1060"/>
                    <a:pt x="2693" y="1040"/>
                    <a:pt x="2668" y="104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50" name="Google Shape;1850;p40"/>
            <p:cNvSpPr/>
            <p:nvPr/>
          </p:nvSpPr>
          <p:spPr>
            <a:xfrm>
              <a:off x="8105134" y="3219053"/>
              <a:ext cx="245605" cy="951554"/>
            </a:xfrm>
            <a:custGeom>
              <a:rect b="b" l="l" r="r" t="t"/>
              <a:pathLst>
                <a:path extrusionOk="0" h="3607" w="931">
                  <a:moveTo>
                    <a:pt x="811" y="3549"/>
                  </a:moveTo>
                  <a:lnTo>
                    <a:pt x="0" y="0"/>
                  </a:lnTo>
                  <a:lnTo>
                    <a:pt x="303" y="0"/>
                  </a:lnTo>
                  <a:lnTo>
                    <a:pt x="931" y="3549"/>
                  </a:lnTo>
                  <a:cubicBezTo>
                    <a:pt x="927" y="3626"/>
                    <a:pt x="815" y="3626"/>
                    <a:pt x="811" y="354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51" name="Google Shape;1851;p40"/>
            <p:cNvSpPr/>
            <p:nvPr/>
          </p:nvSpPr>
          <p:spPr>
            <a:xfrm>
              <a:off x="6447893" y="3219053"/>
              <a:ext cx="245605" cy="951554"/>
            </a:xfrm>
            <a:custGeom>
              <a:rect b="b" l="l" r="r" t="t"/>
              <a:pathLst>
                <a:path extrusionOk="0" h="3607" w="931">
                  <a:moveTo>
                    <a:pt x="811" y="3549"/>
                  </a:moveTo>
                  <a:lnTo>
                    <a:pt x="0" y="0"/>
                  </a:lnTo>
                  <a:lnTo>
                    <a:pt x="303" y="0"/>
                  </a:lnTo>
                  <a:lnTo>
                    <a:pt x="931" y="3549"/>
                  </a:lnTo>
                  <a:cubicBezTo>
                    <a:pt x="927" y="3626"/>
                    <a:pt x="815" y="3626"/>
                    <a:pt x="811" y="354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1852" name="Google Shape;1852;p40"/>
            <p:cNvSpPr/>
            <p:nvPr/>
          </p:nvSpPr>
          <p:spPr>
            <a:xfrm>
              <a:off x="7336662" y="3219053"/>
              <a:ext cx="245605" cy="951554"/>
            </a:xfrm>
            <a:custGeom>
              <a:rect b="b" l="l" r="r" t="t"/>
              <a:pathLst>
                <a:path extrusionOk="0" h="3607" w="931">
                  <a:moveTo>
                    <a:pt x="120" y="3549"/>
                  </a:moveTo>
                  <a:lnTo>
                    <a:pt x="931" y="0"/>
                  </a:lnTo>
                  <a:lnTo>
                    <a:pt x="628" y="0"/>
                  </a:lnTo>
                  <a:lnTo>
                    <a:pt x="0" y="3549"/>
                  </a:lnTo>
                  <a:cubicBezTo>
                    <a:pt x="4" y="3626"/>
                    <a:pt x="116" y="3626"/>
                    <a:pt x="120" y="354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3" name="Google Shape;1853;p40"/>
            <p:cNvSpPr/>
            <p:nvPr/>
          </p:nvSpPr>
          <p:spPr>
            <a:xfrm flipH="1">
              <a:off x="6085423" y="3219053"/>
              <a:ext cx="245605" cy="951554"/>
            </a:xfrm>
            <a:custGeom>
              <a:rect b="b" l="l" r="r" t="t"/>
              <a:pathLst>
                <a:path extrusionOk="0" h="3607" w="931">
                  <a:moveTo>
                    <a:pt x="811" y="3549"/>
                  </a:moveTo>
                  <a:lnTo>
                    <a:pt x="0" y="0"/>
                  </a:lnTo>
                  <a:lnTo>
                    <a:pt x="303" y="0"/>
                  </a:lnTo>
                  <a:lnTo>
                    <a:pt x="931" y="3549"/>
                  </a:lnTo>
                  <a:cubicBezTo>
                    <a:pt x="927" y="3626"/>
                    <a:pt x="815" y="3626"/>
                    <a:pt x="811" y="354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grpSp>
          <p:nvGrpSpPr>
            <p:cNvPr id="1854" name="Google Shape;1854;p40"/>
            <p:cNvGrpSpPr/>
            <p:nvPr/>
          </p:nvGrpSpPr>
          <p:grpSpPr>
            <a:xfrm>
              <a:off x="6021586" y="3196630"/>
              <a:ext cx="2350258" cy="44584"/>
              <a:chOff x="2900530" y="3943440"/>
              <a:chExt cx="3207230" cy="60840"/>
            </a:xfrm>
          </p:grpSpPr>
          <p:sp>
            <p:nvSpPr>
              <p:cNvPr id="1855" name="Google Shape;1855;p40"/>
              <p:cNvSpPr/>
              <p:nvPr/>
            </p:nvSpPr>
            <p:spPr>
              <a:xfrm>
                <a:off x="5120280" y="3943440"/>
                <a:ext cx="987480" cy="60840"/>
              </a:xfrm>
              <a:custGeom>
                <a:rect b="b" l="l" r="r" t="t"/>
                <a:pathLst>
                  <a:path extrusionOk="0" h="169" w="2743">
                    <a:moveTo>
                      <a:pt x="85" y="169"/>
                    </a:moveTo>
                    <a:lnTo>
                      <a:pt x="2659" y="169"/>
                    </a:lnTo>
                    <a:cubicBezTo>
                      <a:pt x="2706" y="169"/>
                      <a:pt x="2743" y="131"/>
                      <a:pt x="2743" y="85"/>
                    </a:cubicBezTo>
                    <a:lnTo>
                      <a:pt x="2743" y="85"/>
                    </a:lnTo>
                    <a:cubicBezTo>
                      <a:pt x="2743" y="38"/>
                      <a:pt x="2706" y="0"/>
                      <a:pt x="2659" y="0"/>
                    </a:cubicBezTo>
                    <a:lnTo>
                      <a:pt x="85" y="0"/>
                    </a:lnTo>
                    <a:cubicBezTo>
                      <a:pt x="38" y="0"/>
                      <a:pt x="0" y="38"/>
                      <a:pt x="0" y="85"/>
                    </a:cubicBezTo>
                    <a:lnTo>
                      <a:pt x="0" y="85"/>
                    </a:lnTo>
                    <a:cubicBezTo>
                      <a:pt x="0" y="131"/>
                      <a:pt x="38" y="169"/>
                      <a:pt x="85" y="169"/>
                    </a:cubicBezTo>
                    <a:close/>
                  </a:path>
                </a:pathLst>
              </a:custGeom>
              <a:solidFill>
                <a:schemeClr val="accent1"/>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6" name="Google Shape;1856;p40"/>
              <p:cNvSpPr/>
              <p:nvPr/>
            </p:nvSpPr>
            <p:spPr>
              <a:xfrm>
                <a:off x="3385655" y="3943440"/>
                <a:ext cx="987480" cy="60840"/>
              </a:xfrm>
              <a:custGeom>
                <a:rect b="b" l="l" r="r" t="t"/>
                <a:pathLst>
                  <a:path extrusionOk="0" h="169" w="2743">
                    <a:moveTo>
                      <a:pt x="85" y="169"/>
                    </a:moveTo>
                    <a:lnTo>
                      <a:pt x="2659" y="169"/>
                    </a:lnTo>
                    <a:cubicBezTo>
                      <a:pt x="2706" y="169"/>
                      <a:pt x="2743" y="131"/>
                      <a:pt x="2743" y="85"/>
                    </a:cubicBezTo>
                    <a:lnTo>
                      <a:pt x="2743" y="85"/>
                    </a:lnTo>
                    <a:cubicBezTo>
                      <a:pt x="2743" y="38"/>
                      <a:pt x="2706" y="0"/>
                      <a:pt x="2659" y="0"/>
                    </a:cubicBezTo>
                    <a:lnTo>
                      <a:pt x="85" y="0"/>
                    </a:lnTo>
                    <a:cubicBezTo>
                      <a:pt x="38" y="0"/>
                      <a:pt x="0" y="38"/>
                      <a:pt x="0" y="85"/>
                    </a:cubicBezTo>
                    <a:lnTo>
                      <a:pt x="0" y="85"/>
                    </a:lnTo>
                    <a:cubicBezTo>
                      <a:pt x="0" y="131"/>
                      <a:pt x="38" y="169"/>
                      <a:pt x="85" y="169"/>
                    </a:cubicBezTo>
                    <a:close/>
                  </a:path>
                </a:pathLst>
              </a:custGeom>
              <a:solidFill>
                <a:schemeClr val="accent1"/>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7" name="Google Shape;1857;p40"/>
              <p:cNvSpPr/>
              <p:nvPr/>
            </p:nvSpPr>
            <p:spPr>
              <a:xfrm>
                <a:off x="4238293" y="3943440"/>
                <a:ext cx="987480" cy="60840"/>
              </a:xfrm>
              <a:custGeom>
                <a:rect b="b" l="l" r="r" t="t"/>
                <a:pathLst>
                  <a:path extrusionOk="0" h="169" w="2743">
                    <a:moveTo>
                      <a:pt x="85" y="169"/>
                    </a:moveTo>
                    <a:lnTo>
                      <a:pt x="2659" y="169"/>
                    </a:lnTo>
                    <a:cubicBezTo>
                      <a:pt x="2706" y="169"/>
                      <a:pt x="2743" y="131"/>
                      <a:pt x="2743" y="85"/>
                    </a:cubicBezTo>
                    <a:lnTo>
                      <a:pt x="2743" y="85"/>
                    </a:lnTo>
                    <a:cubicBezTo>
                      <a:pt x="2743" y="38"/>
                      <a:pt x="2706" y="0"/>
                      <a:pt x="2659" y="0"/>
                    </a:cubicBezTo>
                    <a:lnTo>
                      <a:pt x="85" y="0"/>
                    </a:lnTo>
                    <a:cubicBezTo>
                      <a:pt x="38" y="0"/>
                      <a:pt x="0" y="38"/>
                      <a:pt x="0" y="85"/>
                    </a:cubicBezTo>
                    <a:lnTo>
                      <a:pt x="0" y="85"/>
                    </a:lnTo>
                    <a:cubicBezTo>
                      <a:pt x="0" y="131"/>
                      <a:pt x="38" y="169"/>
                      <a:pt x="85" y="169"/>
                    </a:cubicBezTo>
                    <a:close/>
                  </a:path>
                </a:pathLst>
              </a:custGeom>
              <a:solidFill>
                <a:schemeClr val="accent1"/>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8" name="Google Shape;1858;p40"/>
              <p:cNvSpPr/>
              <p:nvPr/>
            </p:nvSpPr>
            <p:spPr>
              <a:xfrm>
                <a:off x="2900530" y="3943440"/>
                <a:ext cx="987480" cy="60840"/>
              </a:xfrm>
              <a:custGeom>
                <a:rect b="b" l="l" r="r" t="t"/>
                <a:pathLst>
                  <a:path extrusionOk="0" h="169" w="2743">
                    <a:moveTo>
                      <a:pt x="85" y="169"/>
                    </a:moveTo>
                    <a:lnTo>
                      <a:pt x="2659" y="169"/>
                    </a:lnTo>
                    <a:cubicBezTo>
                      <a:pt x="2706" y="169"/>
                      <a:pt x="2743" y="131"/>
                      <a:pt x="2743" y="85"/>
                    </a:cubicBezTo>
                    <a:lnTo>
                      <a:pt x="2743" y="85"/>
                    </a:lnTo>
                    <a:cubicBezTo>
                      <a:pt x="2743" y="38"/>
                      <a:pt x="2706" y="0"/>
                      <a:pt x="2659" y="0"/>
                    </a:cubicBezTo>
                    <a:lnTo>
                      <a:pt x="85" y="0"/>
                    </a:lnTo>
                    <a:cubicBezTo>
                      <a:pt x="38" y="0"/>
                      <a:pt x="0" y="38"/>
                      <a:pt x="0" y="85"/>
                    </a:cubicBezTo>
                    <a:lnTo>
                      <a:pt x="0" y="85"/>
                    </a:lnTo>
                    <a:cubicBezTo>
                      <a:pt x="0" y="131"/>
                      <a:pt x="38" y="169"/>
                      <a:pt x="85" y="169"/>
                    </a:cubicBezTo>
                    <a:close/>
                  </a:path>
                </a:pathLst>
              </a:custGeom>
              <a:solidFill>
                <a:schemeClr val="accent1"/>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859" name="Google Shape;1859;p40"/>
            <p:cNvGrpSpPr/>
            <p:nvPr/>
          </p:nvGrpSpPr>
          <p:grpSpPr>
            <a:xfrm>
              <a:off x="8122282" y="2932558"/>
              <a:ext cx="122935" cy="122671"/>
              <a:chOff x="5691000" y="3354480"/>
              <a:chExt cx="167760" cy="167400"/>
            </a:xfrm>
          </p:grpSpPr>
          <p:sp>
            <p:nvSpPr>
              <p:cNvPr id="1860" name="Google Shape;1860;p40"/>
              <p:cNvSpPr/>
              <p:nvPr/>
            </p:nvSpPr>
            <p:spPr>
              <a:xfrm>
                <a:off x="5691000" y="3354480"/>
                <a:ext cx="167760" cy="167400"/>
              </a:xfrm>
              <a:custGeom>
                <a:rect b="b" l="l" r="r" t="t"/>
                <a:pathLst>
                  <a:path extrusionOk="0" h="465" w="466">
                    <a:moveTo>
                      <a:pt x="400" y="465"/>
                    </a:moveTo>
                    <a:lnTo>
                      <a:pt x="66" y="465"/>
                    </a:lnTo>
                    <a:cubicBezTo>
                      <a:pt x="30" y="465"/>
                      <a:pt x="0" y="436"/>
                      <a:pt x="0" y="400"/>
                    </a:cubicBezTo>
                    <a:lnTo>
                      <a:pt x="0" y="65"/>
                    </a:lnTo>
                    <a:cubicBezTo>
                      <a:pt x="0" y="29"/>
                      <a:pt x="30" y="0"/>
                      <a:pt x="66" y="0"/>
                    </a:cubicBezTo>
                    <a:lnTo>
                      <a:pt x="400" y="0"/>
                    </a:lnTo>
                    <a:cubicBezTo>
                      <a:pt x="436" y="0"/>
                      <a:pt x="466" y="29"/>
                      <a:pt x="466" y="65"/>
                    </a:cubicBezTo>
                    <a:lnTo>
                      <a:pt x="466" y="400"/>
                    </a:lnTo>
                    <a:cubicBezTo>
                      <a:pt x="466" y="436"/>
                      <a:pt x="436" y="465"/>
                      <a:pt x="400" y="465"/>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1" name="Google Shape;1861;p40"/>
              <p:cNvSpPr/>
              <p:nvPr/>
            </p:nvSpPr>
            <p:spPr>
              <a:xfrm>
                <a:off x="5723400" y="3396960"/>
                <a:ext cx="102960" cy="82440"/>
              </a:xfrm>
              <a:custGeom>
                <a:rect b="b" l="l" r="r" t="t"/>
                <a:pathLst>
                  <a:path extrusionOk="0" h="229" w="286">
                    <a:moveTo>
                      <a:pt x="85" y="229"/>
                    </a:moveTo>
                    <a:cubicBezTo>
                      <a:pt x="84" y="229"/>
                      <a:pt x="84" y="229"/>
                      <a:pt x="84" y="229"/>
                    </a:cubicBezTo>
                    <a:cubicBezTo>
                      <a:pt x="75" y="229"/>
                      <a:pt x="67" y="225"/>
                      <a:pt x="61" y="219"/>
                    </a:cubicBezTo>
                    <a:lnTo>
                      <a:pt x="8" y="160"/>
                    </a:lnTo>
                    <a:cubicBezTo>
                      <a:pt x="-4" y="147"/>
                      <a:pt x="-3" y="127"/>
                      <a:pt x="10" y="115"/>
                    </a:cubicBezTo>
                    <a:cubicBezTo>
                      <a:pt x="23" y="103"/>
                      <a:pt x="44" y="104"/>
                      <a:pt x="55" y="117"/>
                    </a:cubicBezTo>
                    <a:lnTo>
                      <a:pt x="86" y="152"/>
                    </a:lnTo>
                    <a:lnTo>
                      <a:pt x="232" y="9"/>
                    </a:lnTo>
                    <a:cubicBezTo>
                      <a:pt x="244" y="-4"/>
                      <a:pt x="265" y="-3"/>
                      <a:pt x="277" y="9"/>
                    </a:cubicBezTo>
                    <a:cubicBezTo>
                      <a:pt x="289" y="22"/>
                      <a:pt x="289" y="42"/>
                      <a:pt x="276" y="54"/>
                    </a:cubicBezTo>
                    <a:lnTo>
                      <a:pt x="107" y="220"/>
                    </a:lnTo>
                    <a:cubicBezTo>
                      <a:pt x="101" y="226"/>
                      <a:pt x="93" y="229"/>
                      <a:pt x="85" y="229"/>
                    </a:cubicBezTo>
                    <a:close/>
                  </a:path>
                </a:pathLst>
              </a:custGeom>
              <a:solidFill>
                <a:schemeClr val="accent5"/>
              </a:solidFill>
              <a:ln>
                <a:noFill/>
              </a:ln>
            </p:spPr>
            <p:txBody>
              <a:bodyPr anchorCtr="1" anchor="ctr" bIns="37425" lIns="90000" spcFirstLastPara="1" rIns="90000" wrap="square" tIns="37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862" name="Google Shape;1862;p40"/>
            <p:cNvGrpSpPr/>
            <p:nvPr/>
          </p:nvGrpSpPr>
          <p:grpSpPr>
            <a:xfrm>
              <a:off x="7677490" y="1953227"/>
              <a:ext cx="305824" cy="305723"/>
              <a:chOff x="833034" y="460460"/>
              <a:chExt cx="512612" cy="512443"/>
            </a:xfrm>
          </p:grpSpPr>
          <p:sp>
            <p:nvSpPr>
              <p:cNvPr id="1863" name="Google Shape;1863;p40"/>
              <p:cNvSpPr/>
              <p:nvPr/>
            </p:nvSpPr>
            <p:spPr>
              <a:xfrm>
                <a:off x="833034" y="460460"/>
                <a:ext cx="512612" cy="512443"/>
              </a:xfrm>
              <a:custGeom>
                <a:rect b="b" l="l" r="r" t="t"/>
                <a:pathLst>
                  <a:path extrusionOk="0" h="3025" w="3026">
                    <a:moveTo>
                      <a:pt x="2583" y="443"/>
                    </a:moveTo>
                    <a:cubicBezTo>
                      <a:pt x="2771" y="631"/>
                      <a:pt x="2906" y="865"/>
                      <a:pt x="2975" y="1121"/>
                    </a:cubicBezTo>
                    <a:cubicBezTo>
                      <a:pt x="3044" y="1378"/>
                      <a:pt x="3044" y="1649"/>
                      <a:pt x="2975" y="1905"/>
                    </a:cubicBezTo>
                    <a:cubicBezTo>
                      <a:pt x="2906" y="2162"/>
                      <a:pt x="2771" y="2395"/>
                      <a:pt x="2583" y="2583"/>
                    </a:cubicBezTo>
                    <a:cubicBezTo>
                      <a:pt x="2395" y="2771"/>
                      <a:pt x="2161" y="2906"/>
                      <a:pt x="1905" y="2974"/>
                    </a:cubicBezTo>
                    <a:cubicBezTo>
                      <a:pt x="1648" y="3043"/>
                      <a:pt x="1378" y="3043"/>
                      <a:pt x="1122" y="2974"/>
                    </a:cubicBezTo>
                    <a:cubicBezTo>
                      <a:pt x="865" y="2906"/>
                      <a:pt x="631" y="2771"/>
                      <a:pt x="444" y="2583"/>
                    </a:cubicBezTo>
                    <a:cubicBezTo>
                      <a:pt x="256" y="2395"/>
                      <a:pt x="121" y="2161"/>
                      <a:pt x="52" y="1905"/>
                    </a:cubicBezTo>
                    <a:cubicBezTo>
                      <a:pt x="-17" y="1648"/>
                      <a:pt x="-17" y="1378"/>
                      <a:pt x="52" y="1121"/>
                    </a:cubicBezTo>
                    <a:cubicBezTo>
                      <a:pt x="121" y="865"/>
                      <a:pt x="256" y="631"/>
                      <a:pt x="444" y="443"/>
                    </a:cubicBezTo>
                    <a:cubicBezTo>
                      <a:pt x="631" y="255"/>
                      <a:pt x="865" y="120"/>
                      <a:pt x="1122" y="52"/>
                    </a:cubicBezTo>
                    <a:cubicBezTo>
                      <a:pt x="1378" y="-17"/>
                      <a:pt x="1648" y="-17"/>
                      <a:pt x="1905" y="52"/>
                    </a:cubicBezTo>
                    <a:cubicBezTo>
                      <a:pt x="2161" y="120"/>
                      <a:pt x="2395" y="255"/>
                      <a:pt x="2583" y="44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4" name="Google Shape;1864;p40"/>
              <p:cNvSpPr/>
              <p:nvPr/>
            </p:nvSpPr>
            <p:spPr>
              <a:xfrm>
                <a:off x="885347" y="512607"/>
                <a:ext cx="408322" cy="408322"/>
              </a:xfrm>
              <a:custGeom>
                <a:rect b="b" l="l" r="r" t="t"/>
                <a:pathLst>
                  <a:path extrusionOk="0" h="2266" w="2266">
                    <a:moveTo>
                      <a:pt x="2266" y="1133"/>
                    </a:moveTo>
                    <a:cubicBezTo>
                      <a:pt x="2266" y="1332"/>
                      <a:pt x="2213" y="1528"/>
                      <a:pt x="2114" y="1700"/>
                    </a:cubicBezTo>
                    <a:cubicBezTo>
                      <a:pt x="2014" y="1873"/>
                      <a:pt x="1871" y="2015"/>
                      <a:pt x="1699" y="2114"/>
                    </a:cubicBezTo>
                    <a:cubicBezTo>
                      <a:pt x="1527" y="2214"/>
                      <a:pt x="1331" y="2266"/>
                      <a:pt x="1133" y="2266"/>
                    </a:cubicBezTo>
                    <a:cubicBezTo>
                      <a:pt x="934" y="2266"/>
                      <a:pt x="738" y="2214"/>
                      <a:pt x="566" y="2114"/>
                    </a:cubicBezTo>
                    <a:cubicBezTo>
                      <a:pt x="394" y="2015"/>
                      <a:pt x="250" y="1873"/>
                      <a:pt x="151" y="1700"/>
                    </a:cubicBezTo>
                    <a:cubicBezTo>
                      <a:pt x="51" y="1528"/>
                      <a:pt x="0" y="1332"/>
                      <a:pt x="0" y="1133"/>
                    </a:cubicBezTo>
                    <a:cubicBezTo>
                      <a:pt x="0" y="934"/>
                      <a:pt x="52" y="739"/>
                      <a:pt x="151" y="567"/>
                    </a:cubicBezTo>
                    <a:cubicBezTo>
                      <a:pt x="251" y="394"/>
                      <a:pt x="394" y="252"/>
                      <a:pt x="566" y="152"/>
                    </a:cubicBezTo>
                    <a:cubicBezTo>
                      <a:pt x="738" y="53"/>
                      <a:pt x="934" y="0"/>
                      <a:pt x="1133" y="0"/>
                    </a:cubicBezTo>
                    <a:cubicBezTo>
                      <a:pt x="1331" y="0"/>
                      <a:pt x="1527" y="53"/>
                      <a:pt x="1699" y="152"/>
                    </a:cubicBezTo>
                    <a:cubicBezTo>
                      <a:pt x="1871" y="252"/>
                      <a:pt x="2014" y="394"/>
                      <a:pt x="2114" y="567"/>
                    </a:cubicBezTo>
                    <a:cubicBezTo>
                      <a:pt x="2213" y="739"/>
                      <a:pt x="2266" y="934"/>
                      <a:pt x="2266" y="1133"/>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5" name="Google Shape;1865;p40"/>
              <p:cNvSpPr txBox="1"/>
              <p:nvPr/>
            </p:nvSpPr>
            <p:spPr>
              <a:xfrm>
                <a:off x="974625" y="524850"/>
                <a:ext cx="230100" cy="3840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1300" strike="noStrike">
                    <a:solidFill>
                      <a:schemeClr val="accent2"/>
                    </a:solidFill>
                    <a:latin typeface="Jost"/>
                    <a:ea typeface="Jost"/>
                    <a:cs typeface="Jost"/>
                    <a:sym typeface="Jost"/>
                  </a:rPr>
                  <a:t>$</a:t>
                </a:r>
                <a:endParaRPr b="1" sz="1300" strike="noStrike">
                  <a:solidFill>
                    <a:schemeClr val="accent2"/>
                  </a:solidFill>
                  <a:latin typeface="Jost"/>
                  <a:ea typeface="Jost"/>
                  <a:cs typeface="Jost"/>
                  <a:sym typeface="Jost"/>
                </a:endParaRPr>
              </a:p>
            </p:txBody>
          </p:sp>
        </p:grpSp>
      </p:grpSp>
      <p:sp>
        <p:nvSpPr>
          <p:cNvPr id="1866" name="Google Shape;1866;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Database System (SQLite)</a:t>
            </a:r>
            <a:endParaRPr/>
          </a:p>
        </p:txBody>
      </p:sp>
      <p:sp>
        <p:nvSpPr>
          <p:cNvPr id="1867" name="Google Shape;1867;p40"/>
          <p:cNvSpPr txBox="1"/>
          <p:nvPr/>
        </p:nvSpPr>
        <p:spPr>
          <a:xfrm>
            <a:off x="720000" y="1172850"/>
            <a:ext cx="4408200" cy="211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Inter"/>
                <a:ea typeface="Inter"/>
                <a:cs typeface="Inter"/>
                <a:sym typeface="Inter"/>
              </a:rPr>
              <a:t>Why a database?</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Ensures clean joins between prices and earnings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Avoids inconsistent CSV merge</a:t>
            </a:r>
            <a:r>
              <a:rPr lang="en" sz="1200">
                <a:solidFill>
                  <a:schemeClr val="dk1"/>
                </a:solidFill>
                <a:latin typeface="Inter"/>
                <a:ea typeface="Inter"/>
                <a:cs typeface="Inter"/>
                <a:sym typeface="Inter"/>
              </a:rPr>
              <a:t>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Makes the pipeline repeatable and extendable</a:t>
            </a:r>
            <a:endParaRPr sz="1200">
              <a:solidFill>
                <a:schemeClr val="dk1"/>
              </a:solidFill>
              <a:latin typeface="Inter"/>
              <a:ea typeface="Inter"/>
              <a:cs typeface="Inter"/>
              <a:sym typeface="Inter"/>
            </a:endParaRPr>
          </a:p>
          <a:p>
            <a:pPr indent="0" lvl="0" marL="0" rtl="0" algn="l">
              <a:lnSpc>
                <a:spcPct val="115000"/>
              </a:lnSpc>
              <a:spcBef>
                <a:spcPts val="0"/>
              </a:spcBef>
              <a:spcAft>
                <a:spcPts val="0"/>
              </a:spcAft>
              <a:buNone/>
            </a:pPr>
            <a:r>
              <a:rPr lang="en" sz="1200">
                <a:solidFill>
                  <a:schemeClr val="dk1"/>
                </a:solidFill>
                <a:latin typeface="Inter"/>
                <a:ea typeface="Inter"/>
                <a:cs typeface="Inter"/>
                <a:sym typeface="Inter"/>
              </a:rPr>
              <a:t>Tables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companies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daily_prices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earnings_announcements</a:t>
            </a:r>
            <a:endParaRPr sz="1200">
              <a:solidFill>
                <a:schemeClr val="dk1"/>
              </a:solidFill>
              <a:latin typeface="Inter"/>
              <a:ea typeface="Inter"/>
              <a:cs typeface="Inter"/>
              <a:sym typeface="Inter"/>
            </a:endParaRPr>
          </a:p>
        </p:txBody>
      </p:sp>
      <p:sp>
        <p:nvSpPr>
          <p:cNvPr id="1868" name="Google Shape;1868;p40"/>
          <p:cNvSpPr/>
          <p:nvPr/>
        </p:nvSpPr>
        <p:spPr>
          <a:xfrm>
            <a:off x="2191050" y="3203296"/>
            <a:ext cx="1466100" cy="53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e Vietnam Pro Medium"/>
                <a:ea typeface="Be Vietnam Pro Medium"/>
                <a:cs typeface="Be Vietnam Pro Medium"/>
                <a:sym typeface="Be Vietnam Pro Medium"/>
              </a:rPr>
              <a:t>Company</a:t>
            </a:r>
            <a:endParaRPr>
              <a:latin typeface="Be Vietnam Pro Medium"/>
              <a:ea typeface="Be Vietnam Pro Medium"/>
              <a:cs typeface="Be Vietnam Pro Medium"/>
              <a:sym typeface="Be Vietnam Pro Medium"/>
            </a:endParaRPr>
          </a:p>
        </p:txBody>
      </p:sp>
      <p:sp>
        <p:nvSpPr>
          <p:cNvPr id="1869" name="Google Shape;1869;p40"/>
          <p:cNvSpPr/>
          <p:nvPr/>
        </p:nvSpPr>
        <p:spPr>
          <a:xfrm>
            <a:off x="816413" y="4145196"/>
            <a:ext cx="1466100" cy="53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e Vietnam Pro Medium"/>
                <a:ea typeface="Be Vietnam Pro Medium"/>
                <a:cs typeface="Be Vietnam Pro Medium"/>
                <a:sym typeface="Be Vietnam Pro Medium"/>
              </a:rPr>
              <a:t>Daily Prices</a:t>
            </a:r>
            <a:endParaRPr>
              <a:latin typeface="Be Vietnam Pro Medium"/>
              <a:ea typeface="Be Vietnam Pro Medium"/>
              <a:cs typeface="Be Vietnam Pro Medium"/>
              <a:sym typeface="Be Vietnam Pro Medium"/>
            </a:endParaRPr>
          </a:p>
        </p:txBody>
      </p:sp>
      <p:sp>
        <p:nvSpPr>
          <p:cNvPr id="1870" name="Google Shape;1870;p40"/>
          <p:cNvSpPr/>
          <p:nvPr/>
        </p:nvSpPr>
        <p:spPr>
          <a:xfrm>
            <a:off x="3431238" y="4145196"/>
            <a:ext cx="1783200" cy="532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e Vietnam Pro Medium"/>
                <a:ea typeface="Be Vietnam Pro Medium"/>
                <a:cs typeface="Be Vietnam Pro Medium"/>
                <a:sym typeface="Be Vietnam Pro Medium"/>
              </a:rPr>
              <a:t>Earnings Announcements</a:t>
            </a:r>
            <a:endParaRPr>
              <a:latin typeface="Be Vietnam Pro Medium"/>
              <a:ea typeface="Be Vietnam Pro Medium"/>
              <a:cs typeface="Be Vietnam Pro Medium"/>
              <a:sym typeface="Be Vietnam Pro Medium"/>
            </a:endParaRPr>
          </a:p>
        </p:txBody>
      </p:sp>
      <p:cxnSp>
        <p:nvCxnSpPr>
          <p:cNvPr id="1871" name="Google Shape;1871;p40"/>
          <p:cNvCxnSpPr>
            <a:stCxn id="1868" idx="2"/>
            <a:endCxn id="1869" idx="0"/>
          </p:cNvCxnSpPr>
          <p:nvPr/>
        </p:nvCxnSpPr>
        <p:spPr>
          <a:xfrm rot="5400000">
            <a:off x="2031900" y="3253096"/>
            <a:ext cx="409800" cy="1374600"/>
          </a:xfrm>
          <a:prstGeom prst="curvedConnector3">
            <a:avLst>
              <a:gd fmla="val 49988" name="adj1"/>
            </a:avLst>
          </a:prstGeom>
          <a:noFill/>
          <a:ln cap="flat" cmpd="sng" w="28575">
            <a:solidFill>
              <a:schemeClr val="accent1"/>
            </a:solidFill>
            <a:prstDash val="solid"/>
            <a:round/>
            <a:headEnd len="med" w="med" type="none"/>
            <a:tailEnd len="med" w="med" type="none"/>
          </a:ln>
        </p:spPr>
      </p:cxnSp>
      <p:cxnSp>
        <p:nvCxnSpPr>
          <p:cNvPr id="1872" name="Google Shape;1872;p40"/>
          <p:cNvCxnSpPr>
            <a:stCxn id="1868" idx="2"/>
            <a:endCxn id="1870" idx="0"/>
          </p:cNvCxnSpPr>
          <p:nvPr/>
        </p:nvCxnSpPr>
        <p:spPr>
          <a:xfrm flipH="1" rot="-5400000">
            <a:off x="3418500" y="3241096"/>
            <a:ext cx="409800" cy="1398600"/>
          </a:xfrm>
          <a:prstGeom prst="curvedConnector3">
            <a:avLst>
              <a:gd fmla="val 49988" name="adj1"/>
            </a:avLst>
          </a:prstGeom>
          <a:noFill/>
          <a:ln cap="flat" cmpd="sng" w="28575">
            <a:solidFill>
              <a:schemeClr val="accent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6" name="Shape 1876"/>
        <p:cNvGrpSpPr/>
        <p:nvPr/>
      </p:nvGrpSpPr>
      <p:grpSpPr>
        <a:xfrm>
          <a:off x="0" y="0"/>
          <a:ext cx="0" cy="0"/>
          <a:chOff x="0" y="0"/>
          <a:chExt cx="0" cy="0"/>
        </a:xfrm>
      </p:grpSpPr>
      <p:sp>
        <p:nvSpPr>
          <p:cNvPr id="1877" name="Google Shape;1877;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Event Window Construction</a:t>
            </a:r>
            <a:endParaRPr sz="2400"/>
          </a:p>
        </p:txBody>
      </p:sp>
      <p:sp>
        <p:nvSpPr>
          <p:cNvPr id="1878" name="Google Shape;1878;p41"/>
          <p:cNvSpPr txBox="1"/>
          <p:nvPr/>
        </p:nvSpPr>
        <p:spPr>
          <a:xfrm>
            <a:off x="720000" y="1141350"/>
            <a:ext cx="5785500" cy="17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dk1"/>
                </a:solidFill>
                <a:latin typeface="Inter"/>
                <a:ea typeface="Inter"/>
                <a:cs typeface="Inter"/>
                <a:sym typeface="Inter"/>
              </a:rPr>
              <a:t>Key idea:</a:t>
            </a:r>
            <a:endParaRPr sz="1200">
              <a:solidFill>
                <a:schemeClr val="dk1"/>
              </a:solidFill>
              <a:latin typeface="Inter"/>
              <a:ea typeface="Inter"/>
              <a:cs typeface="Inter"/>
              <a:sym typeface="Inter"/>
            </a:endParaRPr>
          </a:p>
          <a:p>
            <a:pPr indent="0" lvl="0" marL="0" rtl="0" algn="l">
              <a:lnSpc>
                <a:spcPct val="115000"/>
              </a:lnSpc>
              <a:spcBef>
                <a:spcPts val="0"/>
              </a:spcBef>
              <a:spcAft>
                <a:spcPts val="0"/>
              </a:spcAft>
              <a:buNone/>
            </a:pPr>
            <a:r>
              <a:rPr lang="en" sz="1200">
                <a:solidFill>
                  <a:schemeClr val="dk1"/>
                </a:solidFill>
                <a:latin typeface="Inter"/>
                <a:ea typeface="Inter"/>
                <a:cs typeface="Inter"/>
                <a:sym typeface="Inter"/>
              </a:rPr>
              <a:t>For each earnings announcement, build a [-3, +3] trading-day window.</a:t>
            </a:r>
            <a:endParaRPr sz="1200">
              <a:solidFill>
                <a:schemeClr val="dk1"/>
              </a:solidFill>
              <a:latin typeface="Inter"/>
              <a:ea typeface="Inter"/>
              <a:cs typeface="Inter"/>
              <a:sym typeface="Inter"/>
            </a:endParaRPr>
          </a:p>
          <a:p>
            <a:pPr indent="0" lvl="0" marL="0" rtl="0" algn="l">
              <a:lnSpc>
                <a:spcPct val="115000"/>
              </a:lnSpc>
              <a:spcBef>
                <a:spcPts val="500"/>
              </a:spcBef>
              <a:spcAft>
                <a:spcPts val="0"/>
              </a:spcAft>
              <a:buNone/>
            </a:pPr>
            <a:r>
              <a:rPr lang="en" sz="1200">
                <a:solidFill>
                  <a:schemeClr val="dk1"/>
                </a:solidFill>
                <a:latin typeface="Inter"/>
                <a:ea typeface="Inter"/>
                <a:cs typeface="Inter"/>
                <a:sym typeface="Inter"/>
              </a:rPr>
              <a:t>What we compute:</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Daily returns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Cumulative returns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Pre‑event context features (momentum, volatility, volume patterns)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Earnings-history features (previous surprise, beat streak)</a:t>
            </a:r>
            <a:endParaRPr sz="1200">
              <a:solidFill>
                <a:schemeClr val="dk1"/>
              </a:solidFill>
              <a:latin typeface="Inter"/>
              <a:ea typeface="Inter"/>
              <a:cs typeface="Inter"/>
              <a:sym typeface="Inter"/>
            </a:endParaRPr>
          </a:p>
        </p:txBody>
      </p:sp>
      <p:sp>
        <p:nvSpPr>
          <p:cNvPr id="1879" name="Google Shape;1879;p41"/>
          <p:cNvSpPr txBox="1"/>
          <p:nvPr/>
        </p:nvSpPr>
        <p:spPr>
          <a:xfrm>
            <a:off x="894158" y="3187367"/>
            <a:ext cx="1529700" cy="447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Be Vietnam Pro Medium"/>
                <a:ea typeface="Be Vietnam Pro Medium"/>
                <a:cs typeface="Be Vietnam Pro Medium"/>
                <a:sym typeface="Be Vietnam Pro Medium"/>
              </a:rPr>
              <a:t>Day -3</a:t>
            </a:r>
            <a:endParaRPr sz="2200">
              <a:solidFill>
                <a:schemeClr val="dk1"/>
              </a:solidFill>
              <a:latin typeface="Be Vietnam Pro Medium"/>
              <a:ea typeface="Be Vietnam Pro Medium"/>
              <a:cs typeface="Be Vietnam Pro Medium"/>
              <a:sym typeface="Be Vietnam Pro Medium"/>
            </a:endParaRPr>
          </a:p>
        </p:txBody>
      </p:sp>
      <p:sp>
        <p:nvSpPr>
          <p:cNvPr id="1880" name="Google Shape;1880;p41"/>
          <p:cNvSpPr txBox="1"/>
          <p:nvPr/>
        </p:nvSpPr>
        <p:spPr>
          <a:xfrm>
            <a:off x="3807157" y="3187367"/>
            <a:ext cx="1529700" cy="447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Be Vietnam Pro Medium"/>
                <a:ea typeface="Be Vietnam Pro Medium"/>
                <a:cs typeface="Be Vietnam Pro Medium"/>
                <a:sym typeface="Be Vietnam Pro Medium"/>
              </a:rPr>
              <a:t>Day 0</a:t>
            </a:r>
            <a:endParaRPr sz="2200">
              <a:solidFill>
                <a:schemeClr val="dk1"/>
              </a:solidFill>
              <a:latin typeface="Be Vietnam Pro Medium"/>
              <a:ea typeface="Be Vietnam Pro Medium"/>
              <a:cs typeface="Be Vietnam Pro Medium"/>
              <a:sym typeface="Be Vietnam Pro Medium"/>
            </a:endParaRPr>
          </a:p>
        </p:txBody>
      </p:sp>
      <p:sp>
        <p:nvSpPr>
          <p:cNvPr id="1881" name="Google Shape;1881;p41"/>
          <p:cNvSpPr txBox="1"/>
          <p:nvPr/>
        </p:nvSpPr>
        <p:spPr>
          <a:xfrm>
            <a:off x="6720157" y="3187367"/>
            <a:ext cx="1529700" cy="447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Be Vietnam Pro Medium"/>
                <a:ea typeface="Be Vietnam Pro Medium"/>
                <a:cs typeface="Be Vietnam Pro Medium"/>
                <a:sym typeface="Be Vietnam Pro Medium"/>
              </a:rPr>
              <a:t>Day 3</a:t>
            </a:r>
            <a:endParaRPr sz="2200">
              <a:solidFill>
                <a:schemeClr val="dk1"/>
              </a:solidFill>
              <a:latin typeface="Be Vietnam Pro Medium"/>
              <a:ea typeface="Be Vietnam Pro Medium"/>
              <a:cs typeface="Be Vietnam Pro Medium"/>
              <a:sym typeface="Be Vietnam Pro Medium"/>
            </a:endParaRPr>
          </a:p>
        </p:txBody>
      </p:sp>
      <p:cxnSp>
        <p:nvCxnSpPr>
          <p:cNvPr id="1882" name="Google Shape;1882;p41"/>
          <p:cNvCxnSpPr/>
          <p:nvPr/>
        </p:nvCxnSpPr>
        <p:spPr>
          <a:xfrm>
            <a:off x="2423858" y="3410873"/>
            <a:ext cx="1383300" cy="0"/>
          </a:xfrm>
          <a:prstGeom prst="straightConnector1">
            <a:avLst/>
          </a:prstGeom>
          <a:noFill/>
          <a:ln cap="flat" cmpd="sng" w="9525">
            <a:solidFill>
              <a:schemeClr val="accent2"/>
            </a:solidFill>
            <a:prstDash val="solid"/>
            <a:round/>
            <a:headEnd len="med" w="med" type="none"/>
            <a:tailEnd len="med" w="med" type="none"/>
          </a:ln>
        </p:spPr>
      </p:cxnSp>
      <p:cxnSp>
        <p:nvCxnSpPr>
          <p:cNvPr id="1883" name="Google Shape;1883;p41"/>
          <p:cNvCxnSpPr/>
          <p:nvPr/>
        </p:nvCxnSpPr>
        <p:spPr>
          <a:xfrm>
            <a:off x="5336857" y="3410873"/>
            <a:ext cx="13833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7" name="Shape 1887"/>
        <p:cNvGrpSpPr/>
        <p:nvPr/>
      </p:nvGrpSpPr>
      <p:grpSpPr>
        <a:xfrm>
          <a:off x="0" y="0"/>
          <a:ext cx="0" cy="0"/>
          <a:chOff x="0" y="0"/>
          <a:chExt cx="0" cy="0"/>
        </a:xfrm>
      </p:grpSpPr>
      <p:sp>
        <p:nvSpPr>
          <p:cNvPr id="1888" name="Google Shape;1888;p42"/>
          <p:cNvSpPr txBox="1"/>
          <p:nvPr/>
        </p:nvSpPr>
        <p:spPr>
          <a:xfrm>
            <a:off x="720000" y="1017725"/>
            <a:ext cx="5785500" cy="17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dk1"/>
                </a:solidFill>
                <a:latin typeface="Inter"/>
                <a:ea typeface="Inter"/>
                <a:cs typeface="Inter"/>
                <a:sym typeface="Inter"/>
              </a:rPr>
              <a:t>Features include:</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Momentum: 3-day, 5-day, 10-day, 20-day returns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Volatility: rolling volatility measures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Volume indicators: volume ratios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Technical indicators: RSI, SMA trend relationships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Earnings history: past surprises, beat frequency</a:t>
            </a:r>
            <a:endParaRPr sz="1200">
              <a:solidFill>
                <a:schemeClr val="dk1"/>
              </a:solidFill>
              <a:latin typeface="Inter"/>
              <a:ea typeface="Inter"/>
              <a:cs typeface="Inter"/>
              <a:sym typeface="Inter"/>
            </a:endParaRPr>
          </a:p>
          <a:p>
            <a:pPr indent="0" lvl="0" marL="0" rtl="0" algn="l">
              <a:lnSpc>
                <a:spcPct val="115000"/>
              </a:lnSpc>
              <a:spcBef>
                <a:spcPts val="500"/>
              </a:spcBef>
              <a:spcAft>
                <a:spcPts val="0"/>
              </a:spcAft>
              <a:buNone/>
            </a:pPr>
            <a:r>
              <a:rPr lang="en" sz="1200">
                <a:solidFill>
                  <a:schemeClr val="dk1"/>
                </a:solidFill>
                <a:latin typeface="Inter"/>
                <a:ea typeface="Inter"/>
                <a:cs typeface="Inter"/>
                <a:sym typeface="Inter"/>
              </a:rPr>
              <a:t>These form the input vector for each event.</a:t>
            </a:r>
            <a:endParaRPr sz="1200">
              <a:solidFill>
                <a:schemeClr val="dk1"/>
              </a:solidFill>
              <a:latin typeface="Inter"/>
              <a:ea typeface="Inter"/>
              <a:cs typeface="Inter"/>
              <a:sym typeface="Inter"/>
            </a:endParaRPr>
          </a:p>
        </p:txBody>
      </p:sp>
      <p:sp>
        <p:nvSpPr>
          <p:cNvPr id="1889" name="Google Shape;188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Feature Engineering</a:t>
            </a:r>
            <a:endParaRPr sz="2400"/>
          </a:p>
        </p:txBody>
      </p:sp>
      <p:grpSp>
        <p:nvGrpSpPr>
          <p:cNvPr id="1890" name="Google Shape;1890;p42"/>
          <p:cNvGrpSpPr/>
          <p:nvPr/>
        </p:nvGrpSpPr>
        <p:grpSpPr>
          <a:xfrm>
            <a:off x="1203294" y="2797836"/>
            <a:ext cx="3764993" cy="2018517"/>
            <a:chOff x="4487383" y="1618444"/>
            <a:chExt cx="4308265" cy="2309781"/>
          </a:xfrm>
        </p:grpSpPr>
        <p:sp>
          <p:nvSpPr>
            <p:cNvPr id="1891" name="Google Shape;1891;p42"/>
            <p:cNvSpPr/>
            <p:nvPr/>
          </p:nvSpPr>
          <p:spPr>
            <a:xfrm flipH="1">
              <a:off x="5660561" y="3850300"/>
              <a:ext cx="1333754" cy="77925"/>
            </a:xfrm>
            <a:custGeom>
              <a:rect b="b" l="l" r="r" t="t"/>
              <a:pathLst>
                <a:path extrusionOk="0" h="227" w="5369">
                  <a:moveTo>
                    <a:pt x="5369" y="114"/>
                  </a:moveTo>
                  <a:cubicBezTo>
                    <a:pt x="5369" y="134"/>
                    <a:pt x="5245" y="154"/>
                    <a:pt x="5010" y="171"/>
                  </a:cubicBezTo>
                  <a:cubicBezTo>
                    <a:pt x="4774" y="189"/>
                    <a:pt x="4435" y="202"/>
                    <a:pt x="4027" y="212"/>
                  </a:cubicBezTo>
                  <a:cubicBezTo>
                    <a:pt x="3619" y="222"/>
                    <a:pt x="3155" y="227"/>
                    <a:pt x="2684" y="227"/>
                  </a:cubicBezTo>
                  <a:cubicBezTo>
                    <a:pt x="2212" y="227"/>
                    <a:pt x="1750" y="222"/>
                    <a:pt x="1342" y="212"/>
                  </a:cubicBezTo>
                  <a:cubicBezTo>
                    <a:pt x="934" y="202"/>
                    <a:pt x="594" y="189"/>
                    <a:pt x="359" y="171"/>
                  </a:cubicBezTo>
                  <a:cubicBezTo>
                    <a:pt x="123" y="154"/>
                    <a:pt x="0" y="134"/>
                    <a:pt x="0" y="114"/>
                  </a:cubicBezTo>
                  <a:cubicBezTo>
                    <a:pt x="0" y="94"/>
                    <a:pt x="124" y="74"/>
                    <a:pt x="359" y="57"/>
                  </a:cubicBezTo>
                  <a:cubicBezTo>
                    <a:pt x="595" y="40"/>
                    <a:pt x="934" y="25"/>
                    <a:pt x="1342" y="15"/>
                  </a:cubicBezTo>
                  <a:cubicBezTo>
                    <a:pt x="1750" y="5"/>
                    <a:pt x="2213" y="0"/>
                    <a:pt x="2684" y="0"/>
                  </a:cubicBezTo>
                  <a:cubicBezTo>
                    <a:pt x="3156" y="0"/>
                    <a:pt x="3619" y="5"/>
                    <a:pt x="4027" y="15"/>
                  </a:cubicBezTo>
                  <a:cubicBezTo>
                    <a:pt x="4435" y="25"/>
                    <a:pt x="4774" y="40"/>
                    <a:pt x="5010" y="57"/>
                  </a:cubicBezTo>
                  <a:cubicBezTo>
                    <a:pt x="5245" y="74"/>
                    <a:pt x="5369" y="94"/>
                    <a:pt x="5369" y="114"/>
                  </a:cubicBezTo>
                  <a:close/>
                </a:path>
              </a:pathLst>
            </a:custGeom>
            <a:solidFill>
              <a:srgbClr val="61795F">
                <a:alpha val="27219"/>
              </a:srgbClr>
            </a:solidFill>
            <a:ln>
              <a:noFill/>
            </a:ln>
          </p:spPr>
          <p:txBody>
            <a:bodyPr anchorCtr="1" anchor="ctr" bIns="32075" lIns="78650" spcFirstLastPara="1" rIns="78650" wrap="square" tIns="3207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892" name="Google Shape;1892;p42"/>
            <p:cNvSpPr/>
            <p:nvPr/>
          </p:nvSpPr>
          <p:spPr>
            <a:xfrm flipH="1">
              <a:off x="7746170" y="3850300"/>
              <a:ext cx="1049478" cy="77925"/>
            </a:xfrm>
            <a:custGeom>
              <a:rect b="b" l="l" r="r" t="t"/>
              <a:pathLst>
                <a:path extrusionOk="0" h="227" w="5369">
                  <a:moveTo>
                    <a:pt x="5369" y="114"/>
                  </a:moveTo>
                  <a:cubicBezTo>
                    <a:pt x="5369" y="134"/>
                    <a:pt x="5245" y="154"/>
                    <a:pt x="5010" y="171"/>
                  </a:cubicBezTo>
                  <a:cubicBezTo>
                    <a:pt x="4774" y="189"/>
                    <a:pt x="4435" y="202"/>
                    <a:pt x="4027" y="212"/>
                  </a:cubicBezTo>
                  <a:cubicBezTo>
                    <a:pt x="3619" y="222"/>
                    <a:pt x="3155" y="227"/>
                    <a:pt x="2684" y="227"/>
                  </a:cubicBezTo>
                  <a:cubicBezTo>
                    <a:pt x="2212" y="227"/>
                    <a:pt x="1750" y="222"/>
                    <a:pt x="1342" y="212"/>
                  </a:cubicBezTo>
                  <a:cubicBezTo>
                    <a:pt x="934" y="202"/>
                    <a:pt x="594" y="189"/>
                    <a:pt x="359" y="171"/>
                  </a:cubicBezTo>
                  <a:cubicBezTo>
                    <a:pt x="123" y="154"/>
                    <a:pt x="0" y="134"/>
                    <a:pt x="0" y="114"/>
                  </a:cubicBezTo>
                  <a:cubicBezTo>
                    <a:pt x="0" y="94"/>
                    <a:pt x="124" y="74"/>
                    <a:pt x="359" y="57"/>
                  </a:cubicBezTo>
                  <a:cubicBezTo>
                    <a:pt x="595" y="40"/>
                    <a:pt x="934" y="25"/>
                    <a:pt x="1342" y="15"/>
                  </a:cubicBezTo>
                  <a:cubicBezTo>
                    <a:pt x="1750" y="5"/>
                    <a:pt x="2213" y="0"/>
                    <a:pt x="2684" y="0"/>
                  </a:cubicBezTo>
                  <a:cubicBezTo>
                    <a:pt x="3156" y="0"/>
                    <a:pt x="3619" y="5"/>
                    <a:pt x="4027" y="15"/>
                  </a:cubicBezTo>
                  <a:cubicBezTo>
                    <a:pt x="4435" y="25"/>
                    <a:pt x="4774" y="40"/>
                    <a:pt x="5010" y="57"/>
                  </a:cubicBezTo>
                  <a:cubicBezTo>
                    <a:pt x="5245" y="74"/>
                    <a:pt x="5369" y="94"/>
                    <a:pt x="5369" y="114"/>
                  </a:cubicBezTo>
                  <a:close/>
                </a:path>
              </a:pathLst>
            </a:custGeom>
            <a:solidFill>
              <a:srgbClr val="61795F">
                <a:alpha val="27219"/>
              </a:srgbClr>
            </a:solidFill>
            <a:ln>
              <a:noFill/>
            </a:ln>
          </p:spPr>
          <p:txBody>
            <a:bodyPr anchorCtr="1" anchor="ctr" bIns="32075" lIns="78650" spcFirstLastPara="1" rIns="78650" wrap="square" tIns="3207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grpSp>
          <p:nvGrpSpPr>
            <p:cNvPr id="1893" name="Google Shape;1893;p42"/>
            <p:cNvGrpSpPr/>
            <p:nvPr/>
          </p:nvGrpSpPr>
          <p:grpSpPr>
            <a:xfrm>
              <a:off x="5100639" y="1823929"/>
              <a:ext cx="2441940" cy="1895275"/>
              <a:chOff x="1677639" y="1666042"/>
              <a:chExt cx="2441940" cy="1895275"/>
            </a:xfrm>
          </p:grpSpPr>
          <p:sp>
            <p:nvSpPr>
              <p:cNvPr id="1894" name="Google Shape;1894;p42"/>
              <p:cNvSpPr/>
              <p:nvPr/>
            </p:nvSpPr>
            <p:spPr>
              <a:xfrm>
                <a:off x="1677639" y="1870002"/>
                <a:ext cx="342532" cy="1691315"/>
              </a:xfrm>
              <a:custGeom>
                <a:rect b="b" l="l" r="r" t="t"/>
                <a:pathLst>
                  <a:path extrusionOk="0" h="9984" w="2022">
                    <a:moveTo>
                      <a:pt x="0" y="0"/>
                    </a:moveTo>
                    <a:lnTo>
                      <a:pt x="2022" y="0"/>
                    </a:lnTo>
                    <a:lnTo>
                      <a:pt x="2022" y="9984"/>
                    </a:lnTo>
                    <a:lnTo>
                      <a:pt x="0" y="9984"/>
                    </a:lnTo>
                    <a:lnTo>
                      <a:pt x="0" y="0"/>
                    </a:lnTo>
                    <a:close/>
                  </a:path>
                </a:pathLst>
              </a:custGeom>
              <a:solidFill>
                <a:schemeClr val="accent5"/>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895" name="Google Shape;1895;p42"/>
              <p:cNvSpPr/>
              <p:nvPr/>
            </p:nvSpPr>
            <p:spPr>
              <a:xfrm>
                <a:off x="2097588" y="1666042"/>
                <a:ext cx="342532" cy="1895275"/>
              </a:xfrm>
              <a:custGeom>
                <a:rect b="b" l="l" r="r" t="t"/>
                <a:pathLst>
                  <a:path extrusionOk="0" h="11188" w="2022">
                    <a:moveTo>
                      <a:pt x="0" y="0"/>
                    </a:moveTo>
                    <a:lnTo>
                      <a:pt x="2022" y="0"/>
                    </a:lnTo>
                    <a:lnTo>
                      <a:pt x="2022" y="11188"/>
                    </a:lnTo>
                    <a:lnTo>
                      <a:pt x="0" y="11188"/>
                    </a:lnTo>
                    <a:lnTo>
                      <a:pt x="0" y="0"/>
                    </a:lnTo>
                    <a:close/>
                  </a:path>
                </a:pathLst>
              </a:custGeom>
              <a:solidFill>
                <a:schemeClr val="accent5"/>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896" name="Google Shape;1896;p42"/>
              <p:cNvSpPr/>
              <p:nvPr/>
            </p:nvSpPr>
            <p:spPr>
              <a:xfrm>
                <a:off x="2517538" y="2266912"/>
                <a:ext cx="342362" cy="1294405"/>
              </a:xfrm>
              <a:custGeom>
                <a:rect b="b" l="l" r="r" t="t"/>
                <a:pathLst>
                  <a:path extrusionOk="0" h="7641" w="2021">
                    <a:moveTo>
                      <a:pt x="0" y="0"/>
                    </a:moveTo>
                    <a:lnTo>
                      <a:pt x="2021" y="0"/>
                    </a:lnTo>
                    <a:lnTo>
                      <a:pt x="2021" y="7641"/>
                    </a:lnTo>
                    <a:lnTo>
                      <a:pt x="0" y="7641"/>
                    </a:lnTo>
                    <a:lnTo>
                      <a:pt x="0" y="0"/>
                    </a:lnTo>
                    <a:close/>
                  </a:path>
                </a:pathLst>
              </a:custGeom>
              <a:solidFill>
                <a:schemeClr val="accent5"/>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897" name="Google Shape;1897;p42"/>
              <p:cNvSpPr/>
              <p:nvPr/>
            </p:nvSpPr>
            <p:spPr>
              <a:xfrm>
                <a:off x="2937148" y="1666042"/>
                <a:ext cx="342532" cy="1895275"/>
              </a:xfrm>
              <a:custGeom>
                <a:rect b="b" l="l" r="r" t="t"/>
                <a:pathLst>
                  <a:path extrusionOk="0" h="11188" w="2022">
                    <a:moveTo>
                      <a:pt x="0" y="0"/>
                    </a:moveTo>
                    <a:lnTo>
                      <a:pt x="2022" y="0"/>
                    </a:lnTo>
                    <a:lnTo>
                      <a:pt x="2022" y="11188"/>
                    </a:lnTo>
                    <a:lnTo>
                      <a:pt x="0" y="11188"/>
                    </a:lnTo>
                    <a:lnTo>
                      <a:pt x="0" y="0"/>
                    </a:lnTo>
                    <a:close/>
                  </a:path>
                </a:pathLst>
              </a:custGeom>
              <a:solidFill>
                <a:schemeClr val="accent5"/>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898" name="Google Shape;1898;p42"/>
              <p:cNvSpPr/>
              <p:nvPr/>
            </p:nvSpPr>
            <p:spPr>
              <a:xfrm>
                <a:off x="3357098" y="2115805"/>
                <a:ext cx="342532" cy="1445512"/>
              </a:xfrm>
              <a:custGeom>
                <a:rect b="b" l="l" r="r" t="t"/>
                <a:pathLst>
                  <a:path extrusionOk="0" h="8533" w="2022">
                    <a:moveTo>
                      <a:pt x="0" y="0"/>
                    </a:moveTo>
                    <a:lnTo>
                      <a:pt x="2022" y="0"/>
                    </a:lnTo>
                    <a:lnTo>
                      <a:pt x="2022" y="8533"/>
                    </a:lnTo>
                    <a:lnTo>
                      <a:pt x="0" y="8533"/>
                    </a:lnTo>
                    <a:lnTo>
                      <a:pt x="0" y="0"/>
                    </a:lnTo>
                    <a:close/>
                  </a:path>
                </a:pathLst>
              </a:custGeom>
              <a:solidFill>
                <a:schemeClr val="accent5"/>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899" name="Google Shape;1899;p42"/>
              <p:cNvSpPr/>
              <p:nvPr/>
            </p:nvSpPr>
            <p:spPr>
              <a:xfrm>
                <a:off x="3777047" y="1790722"/>
                <a:ext cx="342532" cy="1770595"/>
              </a:xfrm>
              <a:custGeom>
                <a:rect b="b" l="l" r="r" t="t"/>
                <a:pathLst>
                  <a:path extrusionOk="0" h="10452" w="2022">
                    <a:moveTo>
                      <a:pt x="0" y="0"/>
                    </a:moveTo>
                    <a:lnTo>
                      <a:pt x="2022" y="0"/>
                    </a:lnTo>
                    <a:lnTo>
                      <a:pt x="2022" y="10452"/>
                    </a:lnTo>
                    <a:lnTo>
                      <a:pt x="0" y="10452"/>
                    </a:lnTo>
                    <a:lnTo>
                      <a:pt x="0" y="0"/>
                    </a:lnTo>
                    <a:close/>
                  </a:path>
                </a:pathLst>
              </a:custGeom>
              <a:solidFill>
                <a:schemeClr val="accent5"/>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grpSp>
        <p:sp>
          <p:nvSpPr>
            <p:cNvPr id="1900" name="Google Shape;1900;p42"/>
            <p:cNvSpPr/>
            <p:nvPr/>
          </p:nvSpPr>
          <p:spPr>
            <a:xfrm>
              <a:off x="5936475" y="2131587"/>
              <a:ext cx="342362" cy="364554"/>
            </a:xfrm>
            <a:custGeom>
              <a:rect b="b" l="l" r="r" t="t"/>
              <a:pathLst>
                <a:path extrusionOk="0" h="2152" w="2021">
                  <a:moveTo>
                    <a:pt x="0" y="0"/>
                  </a:moveTo>
                  <a:lnTo>
                    <a:pt x="2021" y="0"/>
                  </a:lnTo>
                  <a:lnTo>
                    <a:pt x="2021" y="2152"/>
                  </a:lnTo>
                  <a:lnTo>
                    <a:pt x="0" y="2152"/>
                  </a:lnTo>
                  <a:lnTo>
                    <a:pt x="0" y="0"/>
                  </a:lnTo>
                  <a:close/>
                </a:path>
              </a:pathLst>
            </a:custGeom>
            <a:solidFill>
              <a:schemeClr val="l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grpSp>
          <p:nvGrpSpPr>
            <p:cNvPr id="1901" name="Google Shape;1901;p42"/>
            <p:cNvGrpSpPr/>
            <p:nvPr/>
          </p:nvGrpSpPr>
          <p:grpSpPr>
            <a:xfrm>
              <a:off x="5100639" y="1823929"/>
              <a:ext cx="2441940" cy="1294404"/>
              <a:chOff x="1677639" y="1666042"/>
              <a:chExt cx="2441940" cy="1294404"/>
            </a:xfrm>
          </p:grpSpPr>
          <p:sp>
            <p:nvSpPr>
              <p:cNvPr id="1902" name="Google Shape;1902;p42"/>
              <p:cNvSpPr/>
              <p:nvPr/>
            </p:nvSpPr>
            <p:spPr>
              <a:xfrm>
                <a:off x="1677639" y="1870002"/>
                <a:ext cx="342532" cy="500923"/>
              </a:xfrm>
              <a:custGeom>
                <a:rect b="b" l="l" r="r" t="t"/>
                <a:pathLst>
                  <a:path extrusionOk="0" h="2957" w="2022">
                    <a:moveTo>
                      <a:pt x="0" y="0"/>
                    </a:moveTo>
                    <a:lnTo>
                      <a:pt x="2022" y="0"/>
                    </a:lnTo>
                    <a:lnTo>
                      <a:pt x="2022" y="2957"/>
                    </a:lnTo>
                    <a:lnTo>
                      <a:pt x="0" y="2957"/>
                    </a:lnTo>
                    <a:lnTo>
                      <a:pt x="0" y="0"/>
                    </a:lnTo>
                    <a:close/>
                  </a:path>
                </a:pathLst>
              </a:custGeom>
              <a:solidFill>
                <a:schemeClr val="l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03" name="Google Shape;1903;p42"/>
              <p:cNvSpPr/>
              <p:nvPr/>
            </p:nvSpPr>
            <p:spPr>
              <a:xfrm>
                <a:off x="2097588" y="1666042"/>
                <a:ext cx="342532" cy="1073165"/>
              </a:xfrm>
              <a:custGeom>
                <a:rect b="b" l="l" r="r" t="t"/>
                <a:pathLst>
                  <a:path extrusionOk="0" h="6335" w="2022">
                    <a:moveTo>
                      <a:pt x="0" y="0"/>
                    </a:moveTo>
                    <a:lnTo>
                      <a:pt x="2022" y="0"/>
                    </a:lnTo>
                    <a:lnTo>
                      <a:pt x="2022" y="6335"/>
                    </a:lnTo>
                    <a:lnTo>
                      <a:pt x="0" y="6335"/>
                    </a:lnTo>
                    <a:lnTo>
                      <a:pt x="0" y="0"/>
                    </a:lnTo>
                    <a:close/>
                  </a:path>
                </a:pathLst>
              </a:custGeom>
              <a:solidFill>
                <a:schemeClr val="l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04" name="Google Shape;1904;p42"/>
              <p:cNvSpPr/>
              <p:nvPr/>
            </p:nvSpPr>
            <p:spPr>
              <a:xfrm>
                <a:off x="2937148" y="1666042"/>
                <a:ext cx="342532" cy="738934"/>
              </a:xfrm>
              <a:custGeom>
                <a:rect b="b" l="l" r="r" t="t"/>
                <a:pathLst>
                  <a:path extrusionOk="0" h="4362" w="2022">
                    <a:moveTo>
                      <a:pt x="0" y="0"/>
                    </a:moveTo>
                    <a:lnTo>
                      <a:pt x="2022" y="0"/>
                    </a:lnTo>
                    <a:lnTo>
                      <a:pt x="2022" y="4362"/>
                    </a:lnTo>
                    <a:lnTo>
                      <a:pt x="0" y="4362"/>
                    </a:lnTo>
                    <a:lnTo>
                      <a:pt x="0" y="0"/>
                    </a:lnTo>
                    <a:close/>
                  </a:path>
                </a:pathLst>
              </a:custGeom>
              <a:solidFill>
                <a:schemeClr val="l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05" name="Google Shape;1905;p42"/>
              <p:cNvSpPr/>
              <p:nvPr/>
            </p:nvSpPr>
            <p:spPr>
              <a:xfrm>
                <a:off x="3357098" y="2115805"/>
                <a:ext cx="342532" cy="844641"/>
              </a:xfrm>
              <a:custGeom>
                <a:rect b="b" l="l" r="r" t="t"/>
                <a:pathLst>
                  <a:path extrusionOk="0" h="4986" w="2022">
                    <a:moveTo>
                      <a:pt x="0" y="0"/>
                    </a:moveTo>
                    <a:lnTo>
                      <a:pt x="2022" y="0"/>
                    </a:lnTo>
                    <a:lnTo>
                      <a:pt x="2022" y="4986"/>
                    </a:lnTo>
                    <a:lnTo>
                      <a:pt x="0" y="4986"/>
                    </a:lnTo>
                    <a:lnTo>
                      <a:pt x="0" y="0"/>
                    </a:lnTo>
                    <a:close/>
                  </a:path>
                </a:pathLst>
              </a:custGeom>
              <a:solidFill>
                <a:schemeClr val="l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06" name="Google Shape;1906;p42"/>
              <p:cNvSpPr/>
              <p:nvPr/>
            </p:nvSpPr>
            <p:spPr>
              <a:xfrm>
                <a:off x="3777047" y="1790722"/>
                <a:ext cx="342532" cy="733343"/>
              </a:xfrm>
              <a:custGeom>
                <a:rect b="b" l="l" r="r" t="t"/>
                <a:pathLst>
                  <a:path extrusionOk="0" h="4329" w="2022">
                    <a:moveTo>
                      <a:pt x="0" y="0"/>
                    </a:moveTo>
                    <a:lnTo>
                      <a:pt x="2022" y="0"/>
                    </a:lnTo>
                    <a:lnTo>
                      <a:pt x="2022" y="4329"/>
                    </a:lnTo>
                    <a:lnTo>
                      <a:pt x="0" y="4329"/>
                    </a:lnTo>
                    <a:lnTo>
                      <a:pt x="0" y="0"/>
                    </a:lnTo>
                    <a:close/>
                  </a:path>
                </a:pathLst>
              </a:custGeom>
              <a:solidFill>
                <a:schemeClr val="l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grpSp>
        <p:sp>
          <p:nvSpPr>
            <p:cNvPr id="1907" name="Google Shape;1907;p42"/>
            <p:cNvSpPr/>
            <p:nvPr/>
          </p:nvSpPr>
          <p:spPr>
            <a:xfrm>
              <a:off x="4487383" y="1763453"/>
              <a:ext cx="3688909" cy="1855635"/>
            </a:xfrm>
            <a:custGeom>
              <a:rect b="b" l="l" r="r" t="t"/>
              <a:pathLst>
                <a:path extrusionOk="0" fill="none" h="10954" w="21776">
                  <a:moveTo>
                    <a:pt x="0" y="10954"/>
                  </a:moveTo>
                  <a:lnTo>
                    <a:pt x="6046" y="4663"/>
                  </a:lnTo>
                  <a:lnTo>
                    <a:pt x="8456" y="6051"/>
                  </a:lnTo>
                  <a:lnTo>
                    <a:pt x="14614" y="1361"/>
                  </a:lnTo>
                  <a:lnTo>
                    <a:pt x="17381" y="3927"/>
                  </a:lnTo>
                  <a:lnTo>
                    <a:pt x="21776" y="0"/>
                  </a:lnTo>
                </a:path>
              </a:pathLst>
            </a:custGeom>
            <a:solidFill>
              <a:schemeClr val="accent2"/>
            </a:solidFill>
            <a:ln cap="flat" cmpd="sng" w="127075">
              <a:solidFill>
                <a:schemeClr val="accent3"/>
              </a:solidFill>
              <a:prstDash val="solid"/>
              <a:miter lim="8000"/>
              <a:headEnd len="sm" w="sm" type="none"/>
              <a:tailEnd len="sm" w="sm" type="none"/>
            </a:ln>
          </p:spPr>
          <p:txBody>
            <a:bodyPr anchorCtr="1" anchor="ctr" bIns="102850" lIns="142175" spcFirstLastPara="1" rIns="142175" wrap="square" tIns="102850">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08" name="Google Shape;1908;p42"/>
            <p:cNvSpPr/>
            <p:nvPr/>
          </p:nvSpPr>
          <p:spPr>
            <a:xfrm>
              <a:off x="7964544" y="1618444"/>
              <a:ext cx="355406" cy="355406"/>
            </a:xfrm>
            <a:custGeom>
              <a:rect b="b" l="l" r="r" t="t"/>
              <a:pathLst>
                <a:path extrusionOk="0" h="2098" w="2098">
                  <a:moveTo>
                    <a:pt x="2098" y="0"/>
                  </a:moveTo>
                  <a:lnTo>
                    <a:pt x="1049" y="282"/>
                  </a:lnTo>
                  <a:lnTo>
                    <a:pt x="0" y="563"/>
                  </a:lnTo>
                  <a:lnTo>
                    <a:pt x="1105" y="994"/>
                  </a:lnTo>
                  <a:lnTo>
                    <a:pt x="1536" y="2098"/>
                  </a:lnTo>
                  <a:lnTo>
                    <a:pt x="1817" y="1049"/>
                  </a:lnTo>
                  <a:lnTo>
                    <a:pt x="2098" y="0"/>
                  </a:lnTo>
                  <a:close/>
                </a:path>
              </a:pathLst>
            </a:custGeom>
            <a:solidFill>
              <a:schemeClr val="accent3"/>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09" name="Google Shape;1909;p42"/>
            <p:cNvSpPr/>
            <p:nvPr/>
          </p:nvSpPr>
          <p:spPr>
            <a:xfrm>
              <a:off x="7592874" y="2838649"/>
              <a:ext cx="341854" cy="339991"/>
            </a:xfrm>
            <a:custGeom>
              <a:rect b="b" l="l" r="r" t="t"/>
              <a:pathLst>
                <a:path extrusionOk="0" h="2007" w="2018">
                  <a:moveTo>
                    <a:pt x="1763" y="649"/>
                  </a:moveTo>
                  <a:cubicBezTo>
                    <a:pt x="1745" y="611"/>
                    <a:pt x="1725" y="575"/>
                    <a:pt x="1703" y="542"/>
                  </a:cubicBezTo>
                  <a:lnTo>
                    <a:pt x="1800" y="376"/>
                  </a:lnTo>
                  <a:cubicBezTo>
                    <a:pt x="1765" y="332"/>
                    <a:pt x="1727" y="291"/>
                    <a:pt x="1686" y="254"/>
                  </a:cubicBezTo>
                  <a:lnTo>
                    <a:pt x="1514" y="341"/>
                  </a:lnTo>
                  <a:cubicBezTo>
                    <a:pt x="1448" y="291"/>
                    <a:pt x="1376" y="251"/>
                    <a:pt x="1299" y="222"/>
                  </a:cubicBezTo>
                  <a:lnTo>
                    <a:pt x="1280" y="31"/>
                  </a:lnTo>
                  <a:cubicBezTo>
                    <a:pt x="1227" y="16"/>
                    <a:pt x="1172" y="6"/>
                    <a:pt x="1116" y="0"/>
                  </a:cubicBezTo>
                  <a:lnTo>
                    <a:pt x="1028" y="170"/>
                  </a:lnTo>
                  <a:cubicBezTo>
                    <a:pt x="947" y="168"/>
                    <a:pt x="865" y="178"/>
                    <a:pt x="784" y="201"/>
                  </a:cubicBezTo>
                  <a:lnTo>
                    <a:pt x="657" y="57"/>
                  </a:lnTo>
                  <a:cubicBezTo>
                    <a:pt x="631" y="67"/>
                    <a:pt x="605" y="78"/>
                    <a:pt x="580" y="90"/>
                  </a:cubicBezTo>
                  <a:cubicBezTo>
                    <a:pt x="555" y="102"/>
                    <a:pt x="530" y="115"/>
                    <a:pt x="506" y="128"/>
                  </a:cubicBezTo>
                  <a:lnTo>
                    <a:pt x="535" y="318"/>
                  </a:lnTo>
                  <a:cubicBezTo>
                    <a:pt x="466" y="366"/>
                    <a:pt x="406" y="423"/>
                    <a:pt x="356" y="486"/>
                  </a:cubicBezTo>
                  <a:lnTo>
                    <a:pt x="168" y="445"/>
                  </a:lnTo>
                  <a:cubicBezTo>
                    <a:pt x="137" y="491"/>
                    <a:pt x="110" y="540"/>
                    <a:pt x="88" y="591"/>
                  </a:cubicBezTo>
                  <a:lnTo>
                    <a:pt x="223" y="728"/>
                  </a:lnTo>
                  <a:cubicBezTo>
                    <a:pt x="196" y="805"/>
                    <a:pt x="180" y="886"/>
                    <a:pt x="177" y="969"/>
                  </a:cubicBezTo>
                  <a:lnTo>
                    <a:pt x="0" y="1046"/>
                  </a:lnTo>
                  <a:cubicBezTo>
                    <a:pt x="3" y="1101"/>
                    <a:pt x="10" y="1156"/>
                    <a:pt x="21" y="1211"/>
                  </a:cubicBezTo>
                  <a:lnTo>
                    <a:pt x="211" y="1242"/>
                  </a:lnTo>
                  <a:cubicBezTo>
                    <a:pt x="223" y="1281"/>
                    <a:pt x="237" y="1319"/>
                    <a:pt x="255" y="1357"/>
                  </a:cubicBezTo>
                  <a:cubicBezTo>
                    <a:pt x="273" y="1395"/>
                    <a:pt x="293" y="1431"/>
                    <a:pt x="315" y="1465"/>
                  </a:cubicBezTo>
                  <a:lnTo>
                    <a:pt x="218" y="1630"/>
                  </a:lnTo>
                  <a:cubicBezTo>
                    <a:pt x="253" y="1675"/>
                    <a:pt x="291" y="1715"/>
                    <a:pt x="332" y="1752"/>
                  </a:cubicBezTo>
                  <a:lnTo>
                    <a:pt x="504" y="1666"/>
                  </a:lnTo>
                  <a:cubicBezTo>
                    <a:pt x="570" y="1716"/>
                    <a:pt x="642" y="1755"/>
                    <a:pt x="719" y="1784"/>
                  </a:cubicBezTo>
                  <a:lnTo>
                    <a:pt x="738" y="1975"/>
                  </a:lnTo>
                  <a:cubicBezTo>
                    <a:pt x="791" y="1990"/>
                    <a:pt x="846" y="2001"/>
                    <a:pt x="902" y="2007"/>
                  </a:cubicBezTo>
                  <a:lnTo>
                    <a:pt x="990" y="1836"/>
                  </a:lnTo>
                  <a:cubicBezTo>
                    <a:pt x="1071" y="1838"/>
                    <a:pt x="1153" y="1828"/>
                    <a:pt x="1234" y="1805"/>
                  </a:cubicBezTo>
                  <a:lnTo>
                    <a:pt x="1361" y="1949"/>
                  </a:lnTo>
                  <a:cubicBezTo>
                    <a:pt x="1387" y="1939"/>
                    <a:pt x="1413" y="1929"/>
                    <a:pt x="1438" y="1917"/>
                  </a:cubicBezTo>
                  <a:cubicBezTo>
                    <a:pt x="1463" y="1905"/>
                    <a:pt x="1488" y="1892"/>
                    <a:pt x="1512" y="1878"/>
                  </a:cubicBezTo>
                  <a:lnTo>
                    <a:pt x="1483" y="1688"/>
                  </a:lnTo>
                  <a:cubicBezTo>
                    <a:pt x="1552" y="1641"/>
                    <a:pt x="1612" y="1584"/>
                    <a:pt x="1662" y="1520"/>
                  </a:cubicBezTo>
                  <a:lnTo>
                    <a:pt x="1850" y="1561"/>
                  </a:lnTo>
                  <a:cubicBezTo>
                    <a:pt x="1881" y="1515"/>
                    <a:pt x="1908" y="1466"/>
                    <a:pt x="1930" y="1415"/>
                  </a:cubicBezTo>
                  <a:lnTo>
                    <a:pt x="1795" y="1279"/>
                  </a:lnTo>
                  <a:cubicBezTo>
                    <a:pt x="1822" y="1201"/>
                    <a:pt x="1838" y="1120"/>
                    <a:pt x="1841" y="1038"/>
                  </a:cubicBezTo>
                  <a:lnTo>
                    <a:pt x="2018" y="961"/>
                  </a:lnTo>
                  <a:cubicBezTo>
                    <a:pt x="2015" y="905"/>
                    <a:pt x="2008" y="850"/>
                    <a:pt x="1997" y="795"/>
                  </a:cubicBezTo>
                  <a:lnTo>
                    <a:pt x="1807" y="764"/>
                  </a:lnTo>
                  <a:cubicBezTo>
                    <a:pt x="1795" y="725"/>
                    <a:pt x="1781" y="687"/>
                    <a:pt x="1763" y="649"/>
                  </a:cubicBezTo>
                  <a:moveTo>
                    <a:pt x="1220" y="1453"/>
                  </a:moveTo>
                  <a:cubicBezTo>
                    <a:pt x="972" y="1570"/>
                    <a:pt x="676" y="1463"/>
                    <a:pt x="559" y="1214"/>
                  </a:cubicBezTo>
                  <a:cubicBezTo>
                    <a:pt x="442" y="966"/>
                    <a:pt x="550" y="670"/>
                    <a:pt x="798" y="553"/>
                  </a:cubicBezTo>
                  <a:cubicBezTo>
                    <a:pt x="1047" y="437"/>
                    <a:pt x="1342" y="543"/>
                    <a:pt x="1459" y="792"/>
                  </a:cubicBezTo>
                  <a:cubicBezTo>
                    <a:pt x="1576" y="1040"/>
                    <a:pt x="1469" y="1336"/>
                    <a:pt x="1220" y="1453"/>
                  </a:cubicBezTo>
                  <a:close/>
                </a:path>
              </a:pathLst>
            </a:custGeom>
            <a:solidFill>
              <a:schemeClr val="accen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10" name="Google Shape;1910;p42"/>
            <p:cNvSpPr/>
            <p:nvPr/>
          </p:nvSpPr>
          <p:spPr>
            <a:xfrm>
              <a:off x="7250435" y="2590750"/>
              <a:ext cx="355401" cy="361630"/>
            </a:xfrm>
            <a:custGeom>
              <a:rect b="b" l="l" r="r" t="t"/>
              <a:pathLst>
                <a:path extrusionOk="0" h="2854" w="2805">
                  <a:moveTo>
                    <a:pt x="2579" y="1480"/>
                  </a:moveTo>
                  <a:cubicBezTo>
                    <a:pt x="2581" y="1421"/>
                    <a:pt x="2580" y="1363"/>
                    <a:pt x="2574" y="1306"/>
                  </a:cubicBezTo>
                  <a:lnTo>
                    <a:pt x="2805" y="1163"/>
                  </a:lnTo>
                  <a:cubicBezTo>
                    <a:pt x="2790" y="1084"/>
                    <a:pt x="2769" y="1009"/>
                    <a:pt x="2742" y="936"/>
                  </a:cubicBezTo>
                  <a:lnTo>
                    <a:pt x="2470" y="931"/>
                  </a:lnTo>
                  <a:cubicBezTo>
                    <a:pt x="2421" y="825"/>
                    <a:pt x="2356" y="728"/>
                    <a:pt x="2279" y="641"/>
                  </a:cubicBezTo>
                  <a:lnTo>
                    <a:pt x="2382" y="390"/>
                  </a:lnTo>
                  <a:cubicBezTo>
                    <a:pt x="2324" y="336"/>
                    <a:pt x="2263" y="286"/>
                    <a:pt x="2197" y="242"/>
                  </a:cubicBezTo>
                  <a:lnTo>
                    <a:pt x="1975" y="398"/>
                  </a:lnTo>
                  <a:cubicBezTo>
                    <a:pt x="1874" y="342"/>
                    <a:pt x="1765" y="301"/>
                    <a:pt x="1649" y="276"/>
                  </a:cubicBezTo>
                  <a:lnTo>
                    <a:pt x="1584" y="12"/>
                  </a:lnTo>
                  <a:cubicBezTo>
                    <a:pt x="1546" y="7"/>
                    <a:pt x="1506" y="4"/>
                    <a:pt x="1467" y="2"/>
                  </a:cubicBezTo>
                  <a:cubicBezTo>
                    <a:pt x="1427" y="0"/>
                    <a:pt x="1388" y="0"/>
                    <a:pt x="1348" y="2"/>
                  </a:cubicBezTo>
                  <a:lnTo>
                    <a:pt x="1260" y="258"/>
                  </a:lnTo>
                  <a:cubicBezTo>
                    <a:pt x="1142" y="273"/>
                    <a:pt x="1030" y="304"/>
                    <a:pt x="925" y="351"/>
                  </a:cubicBezTo>
                  <a:lnTo>
                    <a:pt x="718" y="175"/>
                  </a:lnTo>
                  <a:cubicBezTo>
                    <a:pt x="648" y="213"/>
                    <a:pt x="582" y="257"/>
                    <a:pt x="521" y="306"/>
                  </a:cubicBezTo>
                  <a:lnTo>
                    <a:pt x="600" y="566"/>
                  </a:lnTo>
                  <a:cubicBezTo>
                    <a:pt x="515" y="644"/>
                    <a:pt x="442" y="736"/>
                    <a:pt x="383" y="837"/>
                  </a:cubicBezTo>
                  <a:lnTo>
                    <a:pt x="112" y="817"/>
                  </a:lnTo>
                  <a:cubicBezTo>
                    <a:pt x="79" y="888"/>
                    <a:pt x="51" y="962"/>
                    <a:pt x="29" y="1037"/>
                  </a:cubicBezTo>
                  <a:lnTo>
                    <a:pt x="246" y="1201"/>
                  </a:lnTo>
                  <a:cubicBezTo>
                    <a:pt x="235" y="1257"/>
                    <a:pt x="228" y="1315"/>
                    <a:pt x="226" y="1374"/>
                  </a:cubicBezTo>
                  <a:cubicBezTo>
                    <a:pt x="223" y="1432"/>
                    <a:pt x="225" y="1491"/>
                    <a:pt x="230" y="1548"/>
                  </a:cubicBezTo>
                  <a:lnTo>
                    <a:pt x="0" y="1691"/>
                  </a:lnTo>
                  <a:cubicBezTo>
                    <a:pt x="14" y="1769"/>
                    <a:pt x="35" y="1845"/>
                    <a:pt x="62" y="1919"/>
                  </a:cubicBezTo>
                  <a:lnTo>
                    <a:pt x="334" y="1923"/>
                  </a:lnTo>
                  <a:cubicBezTo>
                    <a:pt x="383" y="2029"/>
                    <a:pt x="448" y="2127"/>
                    <a:pt x="525" y="2213"/>
                  </a:cubicBezTo>
                  <a:lnTo>
                    <a:pt x="423" y="2465"/>
                  </a:lnTo>
                  <a:cubicBezTo>
                    <a:pt x="480" y="2519"/>
                    <a:pt x="542" y="2568"/>
                    <a:pt x="607" y="2612"/>
                  </a:cubicBezTo>
                  <a:lnTo>
                    <a:pt x="830" y="2456"/>
                  </a:lnTo>
                  <a:cubicBezTo>
                    <a:pt x="930" y="2512"/>
                    <a:pt x="1039" y="2554"/>
                    <a:pt x="1155" y="2579"/>
                  </a:cubicBezTo>
                  <a:lnTo>
                    <a:pt x="1220" y="2842"/>
                  </a:lnTo>
                  <a:cubicBezTo>
                    <a:pt x="1259" y="2847"/>
                    <a:pt x="1298" y="2851"/>
                    <a:pt x="1338" y="2852"/>
                  </a:cubicBezTo>
                  <a:cubicBezTo>
                    <a:pt x="1377" y="2854"/>
                    <a:pt x="1417" y="2854"/>
                    <a:pt x="1456" y="2853"/>
                  </a:cubicBezTo>
                  <a:lnTo>
                    <a:pt x="1544" y="2596"/>
                  </a:lnTo>
                  <a:cubicBezTo>
                    <a:pt x="1662" y="2582"/>
                    <a:pt x="1775" y="2550"/>
                    <a:pt x="1879" y="2504"/>
                  </a:cubicBezTo>
                  <a:lnTo>
                    <a:pt x="2087" y="2679"/>
                  </a:lnTo>
                  <a:cubicBezTo>
                    <a:pt x="2156" y="2641"/>
                    <a:pt x="2222" y="2598"/>
                    <a:pt x="2284" y="2549"/>
                  </a:cubicBezTo>
                  <a:lnTo>
                    <a:pt x="2204" y="2289"/>
                  </a:lnTo>
                  <a:cubicBezTo>
                    <a:pt x="2289" y="2210"/>
                    <a:pt x="2363" y="2119"/>
                    <a:pt x="2421" y="2018"/>
                  </a:cubicBezTo>
                  <a:lnTo>
                    <a:pt x="2692" y="2038"/>
                  </a:lnTo>
                  <a:cubicBezTo>
                    <a:pt x="2726" y="1967"/>
                    <a:pt x="2754" y="1893"/>
                    <a:pt x="2775" y="1817"/>
                  </a:cubicBezTo>
                  <a:lnTo>
                    <a:pt x="2558" y="1653"/>
                  </a:lnTo>
                  <a:cubicBezTo>
                    <a:pt x="2569" y="1597"/>
                    <a:pt x="2576" y="1539"/>
                    <a:pt x="2579" y="1480"/>
                  </a:cubicBezTo>
                  <a:moveTo>
                    <a:pt x="1370" y="2129"/>
                  </a:moveTo>
                  <a:cubicBezTo>
                    <a:pt x="983" y="2111"/>
                    <a:pt x="683" y="1783"/>
                    <a:pt x="700" y="1395"/>
                  </a:cubicBezTo>
                  <a:cubicBezTo>
                    <a:pt x="718" y="1008"/>
                    <a:pt x="1046" y="708"/>
                    <a:pt x="1434" y="726"/>
                  </a:cubicBezTo>
                  <a:cubicBezTo>
                    <a:pt x="1822" y="743"/>
                    <a:pt x="2122" y="1071"/>
                    <a:pt x="2104" y="1459"/>
                  </a:cubicBezTo>
                  <a:cubicBezTo>
                    <a:pt x="2087" y="1846"/>
                    <a:pt x="1758" y="2146"/>
                    <a:pt x="1370" y="2129"/>
                  </a:cubicBezTo>
                  <a:close/>
                </a:path>
              </a:pathLst>
            </a:custGeom>
            <a:solidFill>
              <a:schemeClr val="accen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11" name="Google Shape;1911;p42"/>
            <p:cNvSpPr/>
            <p:nvPr/>
          </p:nvSpPr>
          <p:spPr>
            <a:xfrm>
              <a:off x="5747909" y="3375835"/>
              <a:ext cx="512612" cy="512443"/>
            </a:xfrm>
            <a:custGeom>
              <a:rect b="b" l="l" r="r" t="t"/>
              <a:pathLst>
                <a:path extrusionOk="0" h="3025" w="3026">
                  <a:moveTo>
                    <a:pt x="2583" y="443"/>
                  </a:moveTo>
                  <a:cubicBezTo>
                    <a:pt x="2771" y="631"/>
                    <a:pt x="2906" y="865"/>
                    <a:pt x="2975" y="1121"/>
                  </a:cubicBezTo>
                  <a:cubicBezTo>
                    <a:pt x="3044" y="1378"/>
                    <a:pt x="3044" y="1649"/>
                    <a:pt x="2975" y="1905"/>
                  </a:cubicBezTo>
                  <a:cubicBezTo>
                    <a:pt x="2906" y="2162"/>
                    <a:pt x="2771" y="2395"/>
                    <a:pt x="2583" y="2583"/>
                  </a:cubicBezTo>
                  <a:cubicBezTo>
                    <a:pt x="2395" y="2771"/>
                    <a:pt x="2161" y="2906"/>
                    <a:pt x="1905" y="2974"/>
                  </a:cubicBezTo>
                  <a:cubicBezTo>
                    <a:pt x="1648" y="3043"/>
                    <a:pt x="1378" y="3043"/>
                    <a:pt x="1122" y="2974"/>
                  </a:cubicBezTo>
                  <a:cubicBezTo>
                    <a:pt x="865" y="2906"/>
                    <a:pt x="631" y="2771"/>
                    <a:pt x="444" y="2583"/>
                  </a:cubicBezTo>
                  <a:cubicBezTo>
                    <a:pt x="256" y="2395"/>
                    <a:pt x="121" y="2161"/>
                    <a:pt x="52" y="1905"/>
                  </a:cubicBezTo>
                  <a:cubicBezTo>
                    <a:pt x="-17" y="1648"/>
                    <a:pt x="-17" y="1378"/>
                    <a:pt x="52" y="1121"/>
                  </a:cubicBezTo>
                  <a:cubicBezTo>
                    <a:pt x="121" y="865"/>
                    <a:pt x="256" y="631"/>
                    <a:pt x="444" y="443"/>
                  </a:cubicBezTo>
                  <a:cubicBezTo>
                    <a:pt x="631" y="255"/>
                    <a:pt x="865" y="120"/>
                    <a:pt x="1122" y="52"/>
                  </a:cubicBezTo>
                  <a:cubicBezTo>
                    <a:pt x="1378" y="-17"/>
                    <a:pt x="1648" y="-17"/>
                    <a:pt x="1905" y="52"/>
                  </a:cubicBezTo>
                  <a:cubicBezTo>
                    <a:pt x="2161" y="120"/>
                    <a:pt x="2395" y="255"/>
                    <a:pt x="2583" y="443"/>
                  </a:cubicBezTo>
                  <a:close/>
                </a:path>
              </a:pathLst>
            </a:custGeom>
            <a:solidFill>
              <a:schemeClr val="accen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12" name="Google Shape;1912;p42"/>
            <p:cNvSpPr/>
            <p:nvPr/>
          </p:nvSpPr>
          <p:spPr>
            <a:xfrm>
              <a:off x="5812451" y="3440208"/>
              <a:ext cx="383866" cy="383866"/>
            </a:xfrm>
            <a:custGeom>
              <a:rect b="b" l="l" r="r" t="t"/>
              <a:pathLst>
                <a:path extrusionOk="0" h="2266" w="2266">
                  <a:moveTo>
                    <a:pt x="2266" y="1133"/>
                  </a:moveTo>
                  <a:cubicBezTo>
                    <a:pt x="2266" y="1332"/>
                    <a:pt x="2213" y="1528"/>
                    <a:pt x="2114" y="1700"/>
                  </a:cubicBezTo>
                  <a:cubicBezTo>
                    <a:pt x="2014" y="1873"/>
                    <a:pt x="1871" y="2015"/>
                    <a:pt x="1699" y="2114"/>
                  </a:cubicBezTo>
                  <a:cubicBezTo>
                    <a:pt x="1527" y="2214"/>
                    <a:pt x="1331" y="2266"/>
                    <a:pt x="1133" y="2266"/>
                  </a:cubicBezTo>
                  <a:cubicBezTo>
                    <a:pt x="934" y="2266"/>
                    <a:pt x="738" y="2214"/>
                    <a:pt x="566" y="2114"/>
                  </a:cubicBezTo>
                  <a:cubicBezTo>
                    <a:pt x="394" y="2015"/>
                    <a:pt x="250" y="1873"/>
                    <a:pt x="151" y="1700"/>
                  </a:cubicBezTo>
                  <a:cubicBezTo>
                    <a:pt x="51" y="1528"/>
                    <a:pt x="0" y="1332"/>
                    <a:pt x="0" y="1133"/>
                  </a:cubicBezTo>
                  <a:cubicBezTo>
                    <a:pt x="0" y="934"/>
                    <a:pt x="52" y="739"/>
                    <a:pt x="151" y="567"/>
                  </a:cubicBezTo>
                  <a:cubicBezTo>
                    <a:pt x="251" y="394"/>
                    <a:pt x="394" y="252"/>
                    <a:pt x="566" y="152"/>
                  </a:cubicBezTo>
                  <a:cubicBezTo>
                    <a:pt x="738" y="53"/>
                    <a:pt x="934" y="0"/>
                    <a:pt x="1133" y="0"/>
                  </a:cubicBezTo>
                  <a:cubicBezTo>
                    <a:pt x="1331" y="0"/>
                    <a:pt x="1527" y="53"/>
                    <a:pt x="1699" y="152"/>
                  </a:cubicBezTo>
                  <a:cubicBezTo>
                    <a:pt x="1871" y="252"/>
                    <a:pt x="2014" y="394"/>
                    <a:pt x="2114" y="567"/>
                  </a:cubicBezTo>
                  <a:cubicBezTo>
                    <a:pt x="2213" y="739"/>
                    <a:pt x="2266" y="934"/>
                    <a:pt x="2266" y="1133"/>
                  </a:cubicBezTo>
                  <a:close/>
                </a:path>
              </a:pathLst>
            </a:custGeom>
            <a:solidFill>
              <a:schemeClr val="l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13" name="Google Shape;1913;p42"/>
            <p:cNvSpPr txBox="1"/>
            <p:nvPr/>
          </p:nvSpPr>
          <p:spPr>
            <a:xfrm>
              <a:off x="5889500" y="3446988"/>
              <a:ext cx="230100" cy="350700"/>
            </a:xfrm>
            <a:prstGeom prst="rect">
              <a:avLst/>
            </a:prstGeom>
            <a:noFill/>
            <a:ln>
              <a:noFill/>
            </a:ln>
          </p:spPr>
          <p:txBody>
            <a:bodyPr anchorCtr="0" anchor="t" bIns="0" lIns="0" spcFirstLastPara="1" rIns="0" wrap="square" tIns="0">
              <a:noAutofit/>
            </a:bodyPr>
            <a:lstStyle/>
            <a:p>
              <a:pPr indent="0" lvl="0" marL="0" marR="0" rtl="0" algn="ctr">
                <a:spcBef>
                  <a:spcPts val="0"/>
                </a:spcBef>
                <a:spcAft>
                  <a:spcPts val="0"/>
                </a:spcAft>
                <a:buNone/>
              </a:pPr>
              <a:r>
                <a:rPr b="1" lang="en" sz="1975" strike="noStrike">
                  <a:solidFill>
                    <a:schemeClr val="dk1"/>
                  </a:solidFill>
                  <a:latin typeface="Jost"/>
                  <a:ea typeface="Jost"/>
                  <a:cs typeface="Jost"/>
                  <a:sym typeface="Jost"/>
                </a:rPr>
                <a:t>$</a:t>
              </a:r>
              <a:endParaRPr b="1" sz="1975" strike="noStrike">
                <a:solidFill>
                  <a:schemeClr val="dk1"/>
                </a:solidFill>
                <a:latin typeface="Jost"/>
                <a:ea typeface="Jost"/>
                <a:cs typeface="Jost"/>
                <a:sym typeface="Jost"/>
              </a:endParaRPr>
            </a:p>
          </p:txBody>
        </p:sp>
        <p:sp>
          <p:nvSpPr>
            <p:cNvPr id="1914" name="Google Shape;1914;p42"/>
            <p:cNvSpPr/>
            <p:nvPr/>
          </p:nvSpPr>
          <p:spPr>
            <a:xfrm>
              <a:off x="6436192" y="3795942"/>
              <a:ext cx="158730" cy="88089"/>
            </a:xfrm>
            <a:custGeom>
              <a:rect b="b" l="l" r="r" t="t"/>
              <a:pathLst>
                <a:path extrusionOk="0" h="520" w="937">
                  <a:moveTo>
                    <a:pt x="234" y="272"/>
                  </a:moveTo>
                  <a:cubicBezTo>
                    <a:pt x="234" y="272"/>
                    <a:pt x="-37" y="371"/>
                    <a:pt x="4" y="479"/>
                  </a:cubicBezTo>
                  <a:cubicBezTo>
                    <a:pt x="39" y="573"/>
                    <a:pt x="605" y="490"/>
                    <a:pt x="848" y="392"/>
                  </a:cubicBezTo>
                  <a:cubicBezTo>
                    <a:pt x="1090" y="293"/>
                    <a:pt x="764" y="12"/>
                    <a:pt x="728" y="0"/>
                  </a:cubicBezTo>
                  <a:cubicBezTo>
                    <a:pt x="692" y="-12"/>
                    <a:pt x="234" y="272"/>
                    <a:pt x="234" y="272"/>
                  </a:cubicBez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sp>
          <p:nvSpPr>
            <p:cNvPr id="1915" name="Google Shape;1915;p42"/>
            <p:cNvSpPr/>
            <p:nvPr/>
          </p:nvSpPr>
          <p:spPr>
            <a:xfrm>
              <a:off x="6753822" y="3755793"/>
              <a:ext cx="134675" cy="132473"/>
            </a:xfrm>
            <a:custGeom>
              <a:rect b="b" l="l" r="r" t="t"/>
              <a:pathLst>
                <a:path extrusionOk="0" h="782" w="795">
                  <a:moveTo>
                    <a:pt x="138" y="445"/>
                  </a:moveTo>
                  <a:cubicBezTo>
                    <a:pt x="138" y="445"/>
                    <a:pt x="-61" y="688"/>
                    <a:pt x="18" y="772"/>
                  </a:cubicBezTo>
                  <a:cubicBezTo>
                    <a:pt x="88" y="844"/>
                    <a:pt x="565" y="500"/>
                    <a:pt x="748" y="313"/>
                  </a:cubicBezTo>
                  <a:cubicBezTo>
                    <a:pt x="932" y="127"/>
                    <a:pt x="521" y="-3"/>
                    <a:pt x="483" y="0"/>
                  </a:cubicBezTo>
                  <a:cubicBezTo>
                    <a:pt x="446" y="3"/>
                    <a:pt x="138" y="445"/>
                    <a:pt x="138" y="445"/>
                  </a:cubicBez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sp>
          <p:nvSpPr>
            <p:cNvPr id="1916" name="Google Shape;1916;p42"/>
            <p:cNvSpPr/>
            <p:nvPr/>
          </p:nvSpPr>
          <p:spPr>
            <a:xfrm>
              <a:off x="6468718" y="3330255"/>
              <a:ext cx="127052" cy="525656"/>
            </a:xfrm>
            <a:custGeom>
              <a:rect b="b" l="l" r="r" t="t"/>
              <a:pathLst>
                <a:path extrusionOk="0" h="3103" w="750">
                  <a:moveTo>
                    <a:pt x="123" y="310"/>
                  </a:moveTo>
                  <a:cubicBezTo>
                    <a:pt x="123" y="310"/>
                    <a:pt x="195" y="1414"/>
                    <a:pt x="284" y="2025"/>
                  </a:cubicBezTo>
                  <a:cubicBezTo>
                    <a:pt x="374" y="2635"/>
                    <a:pt x="334" y="2806"/>
                    <a:pt x="334" y="2806"/>
                  </a:cubicBezTo>
                  <a:cubicBezTo>
                    <a:pt x="334" y="2806"/>
                    <a:pt x="-57" y="3048"/>
                    <a:pt x="6" y="3093"/>
                  </a:cubicBezTo>
                  <a:cubicBezTo>
                    <a:pt x="69" y="3138"/>
                    <a:pt x="401" y="3026"/>
                    <a:pt x="500" y="2927"/>
                  </a:cubicBezTo>
                  <a:cubicBezTo>
                    <a:pt x="599" y="2828"/>
                    <a:pt x="554" y="2765"/>
                    <a:pt x="554" y="2765"/>
                  </a:cubicBezTo>
                  <a:cubicBezTo>
                    <a:pt x="554" y="2765"/>
                    <a:pt x="706" y="1450"/>
                    <a:pt x="742" y="1001"/>
                  </a:cubicBezTo>
                  <a:cubicBezTo>
                    <a:pt x="778" y="553"/>
                    <a:pt x="679" y="167"/>
                    <a:pt x="679" y="167"/>
                  </a:cubicBezTo>
                  <a:cubicBezTo>
                    <a:pt x="679" y="167"/>
                    <a:pt x="410" y="-58"/>
                    <a:pt x="302" y="14"/>
                  </a:cubicBezTo>
                  <a:cubicBezTo>
                    <a:pt x="195" y="86"/>
                    <a:pt x="123" y="310"/>
                    <a:pt x="123" y="310"/>
                  </a:cubicBezTo>
                  <a:close/>
                </a:path>
              </a:pathLst>
            </a:custGeom>
            <a:solidFill>
              <a:srgbClr val="DFAB9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17" name="Google Shape;1917;p42"/>
            <p:cNvSpPr/>
            <p:nvPr/>
          </p:nvSpPr>
          <p:spPr>
            <a:xfrm>
              <a:off x="6635579" y="3333304"/>
              <a:ext cx="215819" cy="515661"/>
            </a:xfrm>
            <a:custGeom>
              <a:rect b="b" l="l" r="r" t="t"/>
              <a:pathLst>
                <a:path extrusionOk="0" h="3044" w="1274">
                  <a:moveTo>
                    <a:pt x="0" y="381"/>
                  </a:moveTo>
                  <a:cubicBezTo>
                    <a:pt x="0" y="381"/>
                    <a:pt x="435" y="1398"/>
                    <a:pt x="723" y="1943"/>
                  </a:cubicBezTo>
                  <a:cubicBezTo>
                    <a:pt x="1011" y="2489"/>
                    <a:pt x="1023" y="2644"/>
                    <a:pt x="1023" y="2644"/>
                  </a:cubicBezTo>
                  <a:cubicBezTo>
                    <a:pt x="1023" y="2644"/>
                    <a:pt x="743" y="3022"/>
                    <a:pt x="817" y="3043"/>
                  </a:cubicBezTo>
                  <a:cubicBezTo>
                    <a:pt x="891" y="3064"/>
                    <a:pt x="1196" y="2792"/>
                    <a:pt x="1256" y="2666"/>
                  </a:cubicBezTo>
                  <a:cubicBezTo>
                    <a:pt x="1316" y="2540"/>
                    <a:pt x="1202" y="2488"/>
                    <a:pt x="1202" y="2488"/>
                  </a:cubicBezTo>
                  <a:cubicBezTo>
                    <a:pt x="1202" y="2488"/>
                    <a:pt x="930" y="1261"/>
                    <a:pt x="814" y="826"/>
                  </a:cubicBezTo>
                  <a:cubicBezTo>
                    <a:pt x="698" y="391"/>
                    <a:pt x="476" y="60"/>
                    <a:pt x="476" y="60"/>
                  </a:cubicBezTo>
                  <a:cubicBezTo>
                    <a:pt x="476" y="60"/>
                    <a:pt x="148" y="-62"/>
                    <a:pt x="70" y="42"/>
                  </a:cubicBezTo>
                  <a:cubicBezTo>
                    <a:pt x="-7" y="145"/>
                    <a:pt x="0" y="381"/>
                    <a:pt x="0" y="381"/>
                  </a:cubicBezTo>
                  <a:close/>
                </a:path>
              </a:pathLst>
            </a:custGeom>
            <a:solidFill>
              <a:srgbClr val="DFAB9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18" name="Google Shape;1918;p42"/>
            <p:cNvSpPr/>
            <p:nvPr/>
          </p:nvSpPr>
          <p:spPr>
            <a:xfrm>
              <a:off x="6461772" y="3011778"/>
              <a:ext cx="334909" cy="409107"/>
            </a:xfrm>
            <a:custGeom>
              <a:rect b="b" l="l" r="r" t="t"/>
              <a:pathLst>
                <a:path extrusionOk="0" h="2415" w="1977">
                  <a:moveTo>
                    <a:pt x="231" y="45"/>
                  </a:moveTo>
                  <a:cubicBezTo>
                    <a:pt x="231" y="45"/>
                    <a:pt x="20" y="243"/>
                    <a:pt x="2" y="1050"/>
                  </a:cubicBezTo>
                  <a:cubicBezTo>
                    <a:pt x="-16" y="1858"/>
                    <a:pt x="65" y="2415"/>
                    <a:pt x="65" y="2415"/>
                  </a:cubicBezTo>
                  <a:lnTo>
                    <a:pt x="1977" y="2415"/>
                  </a:lnTo>
                  <a:cubicBezTo>
                    <a:pt x="1977" y="2415"/>
                    <a:pt x="1888" y="1500"/>
                    <a:pt x="1771" y="961"/>
                  </a:cubicBezTo>
                  <a:cubicBezTo>
                    <a:pt x="1655" y="423"/>
                    <a:pt x="1268" y="0"/>
                    <a:pt x="1268" y="0"/>
                  </a:cubicBezTo>
                  <a:lnTo>
                    <a:pt x="231" y="45"/>
                  </a:lnTo>
                  <a:close/>
                </a:path>
              </a:pathLst>
            </a:custGeom>
            <a:solidFill>
              <a:schemeClr val="accen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19" name="Google Shape;1919;p42"/>
            <p:cNvSpPr/>
            <p:nvPr/>
          </p:nvSpPr>
          <p:spPr>
            <a:xfrm>
              <a:off x="6294063" y="2649088"/>
              <a:ext cx="274093" cy="311023"/>
            </a:xfrm>
            <a:custGeom>
              <a:rect b="b" l="l" r="r" t="t"/>
              <a:pathLst>
                <a:path extrusionOk="0" h="1836" w="1618">
                  <a:moveTo>
                    <a:pt x="1597" y="0"/>
                  </a:moveTo>
                  <a:cubicBezTo>
                    <a:pt x="1597" y="0"/>
                    <a:pt x="1190" y="54"/>
                    <a:pt x="968" y="455"/>
                  </a:cubicBezTo>
                  <a:cubicBezTo>
                    <a:pt x="776" y="804"/>
                    <a:pt x="371" y="1405"/>
                    <a:pt x="371" y="1405"/>
                  </a:cubicBezTo>
                  <a:lnTo>
                    <a:pt x="0" y="1621"/>
                  </a:lnTo>
                  <a:lnTo>
                    <a:pt x="156" y="1836"/>
                  </a:lnTo>
                  <a:cubicBezTo>
                    <a:pt x="156" y="1836"/>
                    <a:pt x="682" y="1669"/>
                    <a:pt x="944" y="1489"/>
                  </a:cubicBezTo>
                  <a:cubicBezTo>
                    <a:pt x="1208" y="1310"/>
                    <a:pt x="1603" y="222"/>
                    <a:pt x="1615" y="132"/>
                  </a:cubicBezTo>
                  <a:cubicBezTo>
                    <a:pt x="1627" y="42"/>
                    <a:pt x="1597" y="0"/>
                    <a:pt x="1597" y="0"/>
                  </a:cubicBezTo>
                  <a:close/>
                </a:path>
              </a:pathLst>
            </a:custGeom>
            <a:solidFill>
              <a:schemeClr val="accent4"/>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20" name="Google Shape;1920;p42"/>
            <p:cNvSpPr/>
            <p:nvPr/>
          </p:nvSpPr>
          <p:spPr>
            <a:xfrm>
              <a:off x="6539359" y="2432423"/>
              <a:ext cx="287476" cy="352357"/>
            </a:xfrm>
            <a:custGeom>
              <a:rect b="b" l="l" r="r" t="t"/>
              <a:pathLst>
                <a:path extrusionOk="0" h="2080" w="1697">
                  <a:moveTo>
                    <a:pt x="173" y="284"/>
                  </a:moveTo>
                  <a:cubicBezTo>
                    <a:pt x="173" y="284"/>
                    <a:pt x="285" y="-75"/>
                    <a:pt x="662" y="15"/>
                  </a:cubicBezTo>
                  <a:cubicBezTo>
                    <a:pt x="1039" y="105"/>
                    <a:pt x="1016" y="513"/>
                    <a:pt x="1112" y="591"/>
                  </a:cubicBezTo>
                  <a:cubicBezTo>
                    <a:pt x="1208" y="669"/>
                    <a:pt x="1553" y="773"/>
                    <a:pt x="1651" y="1040"/>
                  </a:cubicBezTo>
                  <a:cubicBezTo>
                    <a:pt x="1743" y="1294"/>
                    <a:pt x="1726" y="1725"/>
                    <a:pt x="1322" y="1953"/>
                  </a:cubicBezTo>
                  <a:cubicBezTo>
                    <a:pt x="837" y="2227"/>
                    <a:pt x="119" y="2014"/>
                    <a:pt x="59" y="1704"/>
                  </a:cubicBezTo>
                  <a:cubicBezTo>
                    <a:pt x="-1" y="1393"/>
                    <a:pt x="-43" y="944"/>
                    <a:pt x="71" y="711"/>
                  </a:cubicBezTo>
                  <a:cubicBezTo>
                    <a:pt x="185" y="477"/>
                    <a:pt x="173" y="284"/>
                    <a:pt x="173" y="284"/>
                  </a:cubicBez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sp>
          <p:nvSpPr>
            <p:cNvPr id="1921" name="Google Shape;1921;p42"/>
            <p:cNvSpPr/>
            <p:nvPr/>
          </p:nvSpPr>
          <p:spPr>
            <a:xfrm>
              <a:off x="6490232" y="2648410"/>
              <a:ext cx="266978" cy="381664"/>
            </a:xfrm>
            <a:custGeom>
              <a:rect b="b" l="l" r="r" t="t"/>
              <a:pathLst>
                <a:path extrusionOk="0" h="2253" w="1576">
                  <a:moveTo>
                    <a:pt x="297" y="51"/>
                  </a:moveTo>
                  <a:cubicBezTo>
                    <a:pt x="247" y="104"/>
                    <a:pt x="63" y="472"/>
                    <a:pt x="14" y="745"/>
                  </a:cubicBezTo>
                  <a:cubicBezTo>
                    <a:pt x="-36" y="1019"/>
                    <a:pt x="63" y="2190"/>
                    <a:pt x="63" y="2190"/>
                  </a:cubicBezTo>
                  <a:lnTo>
                    <a:pt x="1163" y="2253"/>
                  </a:lnTo>
                  <a:cubicBezTo>
                    <a:pt x="1163" y="2253"/>
                    <a:pt x="1311" y="884"/>
                    <a:pt x="1360" y="772"/>
                  </a:cubicBezTo>
                  <a:cubicBezTo>
                    <a:pt x="1410" y="660"/>
                    <a:pt x="1576" y="241"/>
                    <a:pt x="1576" y="241"/>
                  </a:cubicBezTo>
                  <a:cubicBezTo>
                    <a:pt x="1576" y="241"/>
                    <a:pt x="1369" y="79"/>
                    <a:pt x="1001" y="28"/>
                  </a:cubicBezTo>
                  <a:cubicBezTo>
                    <a:pt x="669" y="-18"/>
                    <a:pt x="346" y="-3"/>
                    <a:pt x="297" y="51"/>
                  </a:cubicBezTo>
                  <a:close/>
                </a:path>
              </a:pathLst>
            </a:custGeom>
            <a:solidFill>
              <a:schemeClr val="accent4"/>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22" name="Google Shape;1922;p42"/>
            <p:cNvSpPr/>
            <p:nvPr/>
          </p:nvSpPr>
          <p:spPr>
            <a:xfrm>
              <a:off x="6535801" y="2439199"/>
              <a:ext cx="137385" cy="174146"/>
            </a:xfrm>
            <a:custGeom>
              <a:rect b="b" l="l" r="r" t="t"/>
              <a:pathLst>
                <a:path extrusionOk="0" h="1028" w="811">
                  <a:moveTo>
                    <a:pt x="773" y="646"/>
                  </a:moveTo>
                  <a:cubicBezTo>
                    <a:pt x="773" y="646"/>
                    <a:pt x="615" y="998"/>
                    <a:pt x="314" y="1026"/>
                  </a:cubicBezTo>
                  <a:cubicBezTo>
                    <a:pt x="14" y="1055"/>
                    <a:pt x="-36" y="818"/>
                    <a:pt x="19" y="590"/>
                  </a:cubicBezTo>
                  <a:cubicBezTo>
                    <a:pt x="88" y="304"/>
                    <a:pt x="379" y="-7"/>
                    <a:pt x="474" y="1"/>
                  </a:cubicBezTo>
                  <a:cubicBezTo>
                    <a:pt x="570" y="9"/>
                    <a:pt x="799" y="345"/>
                    <a:pt x="809" y="443"/>
                  </a:cubicBezTo>
                  <a:cubicBezTo>
                    <a:pt x="818" y="541"/>
                    <a:pt x="773" y="646"/>
                    <a:pt x="773" y="646"/>
                  </a:cubicBezTo>
                  <a:close/>
                </a:path>
              </a:pathLst>
            </a:custGeom>
            <a:solidFill>
              <a:srgbClr val="DFAB9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23" name="Google Shape;1923;p42"/>
            <p:cNvSpPr/>
            <p:nvPr/>
          </p:nvSpPr>
          <p:spPr>
            <a:xfrm>
              <a:off x="6543763" y="2552359"/>
              <a:ext cx="136030" cy="168725"/>
            </a:xfrm>
            <a:custGeom>
              <a:rect b="b" l="l" r="r" t="t"/>
              <a:pathLst>
                <a:path extrusionOk="0" h="996" w="803">
                  <a:moveTo>
                    <a:pt x="697" y="0"/>
                  </a:moveTo>
                  <a:cubicBezTo>
                    <a:pt x="697" y="0"/>
                    <a:pt x="548" y="425"/>
                    <a:pt x="524" y="520"/>
                  </a:cubicBezTo>
                  <a:cubicBezTo>
                    <a:pt x="500" y="616"/>
                    <a:pt x="530" y="634"/>
                    <a:pt x="530" y="634"/>
                  </a:cubicBezTo>
                  <a:cubicBezTo>
                    <a:pt x="530" y="634"/>
                    <a:pt x="820" y="650"/>
                    <a:pt x="802" y="698"/>
                  </a:cubicBezTo>
                  <a:cubicBezTo>
                    <a:pt x="784" y="746"/>
                    <a:pt x="429" y="1070"/>
                    <a:pt x="189" y="981"/>
                  </a:cubicBezTo>
                  <a:cubicBezTo>
                    <a:pt x="-50" y="891"/>
                    <a:pt x="3" y="690"/>
                    <a:pt x="9" y="654"/>
                  </a:cubicBezTo>
                  <a:cubicBezTo>
                    <a:pt x="15" y="618"/>
                    <a:pt x="21" y="617"/>
                    <a:pt x="21" y="617"/>
                  </a:cubicBezTo>
                  <a:lnTo>
                    <a:pt x="183" y="598"/>
                  </a:lnTo>
                  <a:cubicBezTo>
                    <a:pt x="183" y="598"/>
                    <a:pt x="314" y="119"/>
                    <a:pt x="356" y="77"/>
                  </a:cubicBezTo>
                  <a:cubicBezTo>
                    <a:pt x="398" y="36"/>
                    <a:pt x="697" y="0"/>
                    <a:pt x="697" y="0"/>
                  </a:cubicBezTo>
                  <a:close/>
                </a:path>
              </a:pathLst>
            </a:custGeom>
            <a:solidFill>
              <a:srgbClr val="DFAB9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24" name="Google Shape;1924;p42"/>
            <p:cNvSpPr/>
            <p:nvPr/>
          </p:nvSpPr>
          <p:spPr>
            <a:xfrm>
              <a:off x="6568326" y="2435302"/>
              <a:ext cx="119090" cy="130609"/>
            </a:xfrm>
            <a:custGeom>
              <a:rect b="b" l="l" r="r" t="t"/>
              <a:pathLst>
                <a:path extrusionOk="0" h="771" w="703">
                  <a:moveTo>
                    <a:pt x="0" y="257"/>
                  </a:moveTo>
                  <a:cubicBezTo>
                    <a:pt x="0" y="257"/>
                    <a:pt x="85" y="178"/>
                    <a:pt x="183" y="137"/>
                  </a:cubicBezTo>
                  <a:cubicBezTo>
                    <a:pt x="263" y="105"/>
                    <a:pt x="311" y="115"/>
                    <a:pt x="311" y="115"/>
                  </a:cubicBezTo>
                  <a:cubicBezTo>
                    <a:pt x="311" y="115"/>
                    <a:pt x="434" y="324"/>
                    <a:pt x="461" y="424"/>
                  </a:cubicBezTo>
                  <a:cubicBezTo>
                    <a:pt x="503" y="581"/>
                    <a:pt x="501" y="771"/>
                    <a:pt x="501" y="771"/>
                  </a:cubicBezTo>
                  <a:cubicBezTo>
                    <a:pt x="501" y="771"/>
                    <a:pt x="670" y="716"/>
                    <a:pt x="697" y="635"/>
                  </a:cubicBezTo>
                  <a:cubicBezTo>
                    <a:pt x="724" y="555"/>
                    <a:pt x="648" y="151"/>
                    <a:pt x="527" y="83"/>
                  </a:cubicBezTo>
                  <a:cubicBezTo>
                    <a:pt x="406" y="16"/>
                    <a:pt x="325" y="-24"/>
                    <a:pt x="222" y="16"/>
                  </a:cubicBezTo>
                  <a:cubicBezTo>
                    <a:pt x="118" y="56"/>
                    <a:pt x="0" y="257"/>
                    <a:pt x="0" y="257"/>
                  </a:cubicBez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sp>
          <p:nvSpPr>
            <p:cNvPr id="1925" name="Google Shape;1925;p42"/>
            <p:cNvSpPr/>
            <p:nvPr/>
          </p:nvSpPr>
          <p:spPr>
            <a:xfrm>
              <a:off x="6644727" y="2552359"/>
              <a:ext cx="43028" cy="29984"/>
            </a:xfrm>
            <a:custGeom>
              <a:rect b="b" l="l" r="r" t="t"/>
              <a:pathLst>
                <a:path extrusionOk="0" h="177" w="254">
                  <a:moveTo>
                    <a:pt x="77" y="153"/>
                  </a:moveTo>
                  <a:cubicBezTo>
                    <a:pt x="77" y="153"/>
                    <a:pt x="215" y="219"/>
                    <a:pt x="245" y="135"/>
                  </a:cubicBezTo>
                  <a:cubicBezTo>
                    <a:pt x="275" y="51"/>
                    <a:pt x="221" y="-15"/>
                    <a:pt x="137" y="3"/>
                  </a:cubicBezTo>
                  <a:cubicBezTo>
                    <a:pt x="54" y="21"/>
                    <a:pt x="0" y="111"/>
                    <a:pt x="0" y="111"/>
                  </a:cubicBezTo>
                  <a:lnTo>
                    <a:pt x="77" y="153"/>
                  </a:lnTo>
                  <a:close/>
                </a:path>
              </a:pathLst>
            </a:custGeom>
            <a:solidFill>
              <a:srgbClr val="DFAB91"/>
            </a:solidFill>
            <a:ln>
              <a:noFill/>
            </a:ln>
          </p:spPr>
          <p:txBody>
            <a:bodyPr anchorCtr="1" anchor="ctr" bIns="16350" lIns="78650" spcFirstLastPara="1" rIns="78650" wrap="square" tIns="16350">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26" name="Google Shape;1926;p42"/>
            <p:cNvSpPr/>
            <p:nvPr/>
          </p:nvSpPr>
          <p:spPr>
            <a:xfrm>
              <a:off x="6094338" y="2674498"/>
              <a:ext cx="147550" cy="159408"/>
            </a:xfrm>
            <a:custGeom>
              <a:rect b="b" l="l" r="r" t="t"/>
              <a:pathLst>
                <a:path extrusionOk="0" h="941" w="871">
                  <a:moveTo>
                    <a:pt x="377" y="0"/>
                  </a:moveTo>
                  <a:lnTo>
                    <a:pt x="871" y="269"/>
                  </a:lnTo>
                  <a:lnTo>
                    <a:pt x="557" y="941"/>
                  </a:lnTo>
                  <a:lnTo>
                    <a:pt x="0" y="618"/>
                  </a:lnTo>
                  <a:lnTo>
                    <a:pt x="377" y="0"/>
                  </a:lnTo>
                  <a:close/>
                </a:path>
              </a:pathLst>
            </a:custGeom>
            <a:solidFill>
              <a:schemeClr val="l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27" name="Google Shape;1927;p42"/>
            <p:cNvSpPr/>
            <p:nvPr/>
          </p:nvSpPr>
          <p:spPr>
            <a:xfrm>
              <a:off x="6153120" y="2688559"/>
              <a:ext cx="786536" cy="512781"/>
            </a:xfrm>
            <a:custGeom>
              <a:rect b="b" l="l" r="r" t="t"/>
              <a:pathLst>
                <a:path extrusionOk="0" h="3027" w="4643">
                  <a:moveTo>
                    <a:pt x="467" y="0"/>
                  </a:moveTo>
                  <a:lnTo>
                    <a:pt x="0" y="885"/>
                  </a:lnTo>
                  <a:lnTo>
                    <a:pt x="4152" y="3027"/>
                  </a:lnTo>
                  <a:cubicBezTo>
                    <a:pt x="4152" y="3027"/>
                    <a:pt x="4410" y="3042"/>
                    <a:pt x="4580" y="2689"/>
                  </a:cubicBezTo>
                  <a:cubicBezTo>
                    <a:pt x="4764" y="2308"/>
                    <a:pt x="4487" y="2130"/>
                    <a:pt x="4487" y="2130"/>
                  </a:cubicBezTo>
                  <a:lnTo>
                    <a:pt x="467" y="0"/>
                  </a:ln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sp>
          <p:nvSpPr>
            <p:cNvPr id="1928" name="Google Shape;1928;p42"/>
            <p:cNvSpPr/>
            <p:nvPr/>
          </p:nvSpPr>
          <p:spPr>
            <a:xfrm>
              <a:off x="5300516" y="2114793"/>
              <a:ext cx="881909" cy="881909"/>
            </a:xfrm>
            <a:custGeom>
              <a:rect b="b" l="l" r="r" t="t"/>
              <a:pathLst>
                <a:path extrusionOk="0" h="5206" w="5206">
                  <a:moveTo>
                    <a:pt x="2736" y="4"/>
                  </a:moveTo>
                  <a:cubicBezTo>
                    <a:pt x="1301" y="-69"/>
                    <a:pt x="77" y="1035"/>
                    <a:pt x="4" y="2471"/>
                  </a:cubicBezTo>
                  <a:cubicBezTo>
                    <a:pt x="-69" y="3906"/>
                    <a:pt x="1035" y="5129"/>
                    <a:pt x="2471" y="5202"/>
                  </a:cubicBezTo>
                  <a:cubicBezTo>
                    <a:pt x="3907" y="5275"/>
                    <a:pt x="5130" y="4171"/>
                    <a:pt x="5203" y="2736"/>
                  </a:cubicBezTo>
                  <a:cubicBezTo>
                    <a:pt x="5277" y="1301"/>
                    <a:pt x="4172" y="77"/>
                    <a:pt x="2736" y="4"/>
                  </a:cubicBezTo>
                  <a:moveTo>
                    <a:pt x="2500" y="4629"/>
                  </a:moveTo>
                  <a:cubicBezTo>
                    <a:pt x="1382" y="4571"/>
                    <a:pt x="521" y="3619"/>
                    <a:pt x="578" y="2500"/>
                  </a:cubicBezTo>
                  <a:cubicBezTo>
                    <a:pt x="635" y="1381"/>
                    <a:pt x="1588" y="521"/>
                    <a:pt x="2707" y="578"/>
                  </a:cubicBezTo>
                  <a:cubicBezTo>
                    <a:pt x="3826" y="635"/>
                    <a:pt x="4687" y="1588"/>
                    <a:pt x="4630" y="2707"/>
                  </a:cubicBezTo>
                  <a:cubicBezTo>
                    <a:pt x="4573" y="3825"/>
                    <a:pt x="3619" y="4686"/>
                    <a:pt x="2500" y="4629"/>
                  </a:cubicBez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sp>
          <p:nvSpPr>
            <p:cNvPr id="1929" name="Google Shape;1929;p42"/>
            <p:cNvSpPr/>
            <p:nvPr/>
          </p:nvSpPr>
          <p:spPr>
            <a:xfrm>
              <a:off x="6265265" y="2891503"/>
              <a:ext cx="83007" cy="75384"/>
            </a:xfrm>
            <a:custGeom>
              <a:rect b="b" l="l" r="r" t="t"/>
              <a:pathLst>
                <a:path extrusionOk="0" h="445" w="490">
                  <a:moveTo>
                    <a:pt x="9" y="163"/>
                  </a:moveTo>
                  <a:cubicBezTo>
                    <a:pt x="64" y="69"/>
                    <a:pt x="261" y="-60"/>
                    <a:pt x="423" y="30"/>
                  </a:cubicBezTo>
                  <a:cubicBezTo>
                    <a:pt x="585" y="121"/>
                    <a:pt x="423" y="451"/>
                    <a:pt x="261" y="444"/>
                  </a:cubicBezTo>
                  <a:cubicBezTo>
                    <a:pt x="100" y="438"/>
                    <a:pt x="-36" y="240"/>
                    <a:pt x="9" y="163"/>
                  </a:cubicBezTo>
                  <a:close/>
                </a:path>
              </a:pathLst>
            </a:custGeom>
            <a:solidFill>
              <a:srgbClr val="DFAB9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30" name="Google Shape;1930;p42"/>
            <p:cNvSpPr/>
            <p:nvPr/>
          </p:nvSpPr>
          <p:spPr>
            <a:xfrm>
              <a:off x="6722483" y="3117485"/>
              <a:ext cx="80466" cy="76909"/>
            </a:xfrm>
            <a:custGeom>
              <a:rect b="b" l="l" r="r" t="t"/>
              <a:pathLst>
                <a:path extrusionOk="0" h="454" w="475">
                  <a:moveTo>
                    <a:pt x="472" y="216"/>
                  </a:moveTo>
                  <a:cubicBezTo>
                    <a:pt x="442" y="320"/>
                    <a:pt x="282" y="494"/>
                    <a:pt x="103" y="445"/>
                  </a:cubicBezTo>
                  <a:cubicBezTo>
                    <a:pt x="-76" y="397"/>
                    <a:pt x="1" y="38"/>
                    <a:pt x="159" y="4"/>
                  </a:cubicBezTo>
                  <a:cubicBezTo>
                    <a:pt x="317" y="-29"/>
                    <a:pt x="497" y="129"/>
                    <a:pt x="472" y="216"/>
                  </a:cubicBezTo>
                  <a:close/>
                </a:path>
              </a:pathLst>
            </a:custGeom>
            <a:solidFill>
              <a:srgbClr val="DFAB9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31" name="Google Shape;1931;p42"/>
            <p:cNvSpPr/>
            <p:nvPr/>
          </p:nvSpPr>
          <p:spPr>
            <a:xfrm>
              <a:off x="6751112" y="3084791"/>
              <a:ext cx="71488" cy="72674"/>
            </a:xfrm>
            <a:custGeom>
              <a:rect b="b" l="l" r="r" t="t"/>
              <a:pathLst>
                <a:path extrusionOk="0" h="429" w="422">
                  <a:moveTo>
                    <a:pt x="0" y="265"/>
                  </a:moveTo>
                  <a:lnTo>
                    <a:pt x="170" y="0"/>
                  </a:lnTo>
                  <a:lnTo>
                    <a:pt x="422" y="117"/>
                  </a:lnTo>
                  <a:cubicBezTo>
                    <a:pt x="422" y="117"/>
                    <a:pt x="323" y="337"/>
                    <a:pt x="269" y="413"/>
                  </a:cubicBezTo>
                  <a:cubicBezTo>
                    <a:pt x="215" y="489"/>
                    <a:pt x="0" y="265"/>
                    <a:pt x="0" y="265"/>
                  </a:cubicBezTo>
                  <a:close/>
                </a:path>
              </a:pathLst>
            </a:custGeom>
            <a:solidFill>
              <a:srgbClr val="DFAB9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32" name="Google Shape;1932;p42"/>
            <p:cNvSpPr/>
            <p:nvPr/>
          </p:nvSpPr>
          <p:spPr>
            <a:xfrm>
              <a:off x="6669968" y="2662301"/>
              <a:ext cx="230049" cy="471108"/>
            </a:xfrm>
            <a:custGeom>
              <a:rect b="b" l="l" r="r" t="t"/>
              <a:pathLst>
                <a:path extrusionOk="0" h="2781" w="1358">
                  <a:moveTo>
                    <a:pt x="162" y="0"/>
                  </a:moveTo>
                  <a:cubicBezTo>
                    <a:pt x="162" y="0"/>
                    <a:pt x="431" y="48"/>
                    <a:pt x="676" y="293"/>
                  </a:cubicBezTo>
                  <a:cubicBezTo>
                    <a:pt x="922" y="537"/>
                    <a:pt x="1359" y="1398"/>
                    <a:pt x="1358" y="1641"/>
                  </a:cubicBezTo>
                  <a:cubicBezTo>
                    <a:pt x="1357" y="1977"/>
                    <a:pt x="880" y="2781"/>
                    <a:pt x="880" y="2781"/>
                  </a:cubicBezTo>
                  <a:lnTo>
                    <a:pt x="563" y="2578"/>
                  </a:lnTo>
                  <a:cubicBezTo>
                    <a:pt x="563" y="2578"/>
                    <a:pt x="838" y="1980"/>
                    <a:pt x="820" y="1650"/>
                  </a:cubicBezTo>
                  <a:cubicBezTo>
                    <a:pt x="802" y="1321"/>
                    <a:pt x="0" y="645"/>
                    <a:pt x="0" y="645"/>
                  </a:cubicBezTo>
                  <a:lnTo>
                    <a:pt x="162" y="0"/>
                  </a:lnTo>
                  <a:close/>
                </a:path>
              </a:pathLst>
            </a:custGeom>
            <a:solidFill>
              <a:schemeClr val="accent4"/>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33" name="Google Shape;1933;p42"/>
            <p:cNvSpPr/>
            <p:nvPr/>
          </p:nvSpPr>
          <p:spPr>
            <a:xfrm>
              <a:off x="8007742" y="3807631"/>
              <a:ext cx="195490" cy="80636"/>
            </a:xfrm>
            <a:custGeom>
              <a:rect b="b" l="l" r="r" t="t"/>
              <a:pathLst>
                <a:path extrusionOk="0" h="476" w="1154">
                  <a:moveTo>
                    <a:pt x="671" y="12"/>
                  </a:moveTo>
                  <a:cubicBezTo>
                    <a:pt x="648" y="47"/>
                    <a:pt x="-12" y="318"/>
                    <a:pt x="0" y="412"/>
                  </a:cubicBezTo>
                  <a:cubicBezTo>
                    <a:pt x="12" y="506"/>
                    <a:pt x="1083" y="483"/>
                    <a:pt x="1142" y="424"/>
                  </a:cubicBezTo>
                  <a:cubicBezTo>
                    <a:pt x="1201" y="365"/>
                    <a:pt x="1024" y="0"/>
                    <a:pt x="1024" y="0"/>
                  </a:cubicBezTo>
                  <a:lnTo>
                    <a:pt x="671" y="12"/>
                  </a:ln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sp>
          <p:nvSpPr>
            <p:cNvPr id="1934" name="Google Shape;1934;p42"/>
            <p:cNvSpPr/>
            <p:nvPr/>
          </p:nvSpPr>
          <p:spPr>
            <a:xfrm>
              <a:off x="8421423" y="3723099"/>
              <a:ext cx="83177" cy="153648"/>
            </a:xfrm>
            <a:custGeom>
              <a:rect b="b" l="l" r="r" t="t"/>
              <a:pathLst>
                <a:path extrusionOk="0" h="907" w="491">
                  <a:moveTo>
                    <a:pt x="77" y="146"/>
                  </a:moveTo>
                  <a:cubicBezTo>
                    <a:pt x="77" y="146"/>
                    <a:pt x="-49" y="793"/>
                    <a:pt x="22" y="876"/>
                  </a:cubicBezTo>
                  <a:cubicBezTo>
                    <a:pt x="93" y="958"/>
                    <a:pt x="305" y="873"/>
                    <a:pt x="446" y="684"/>
                  </a:cubicBezTo>
                  <a:cubicBezTo>
                    <a:pt x="587" y="496"/>
                    <a:pt x="352" y="0"/>
                    <a:pt x="352" y="0"/>
                  </a:cubicBezTo>
                  <a:lnTo>
                    <a:pt x="77" y="146"/>
                  </a:ln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sp>
          <p:nvSpPr>
            <p:cNvPr id="1935" name="Google Shape;1935;p42"/>
            <p:cNvSpPr/>
            <p:nvPr/>
          </p:nvSpPr>
          <p:spPr>
            <a:xfrm>
              <a:off x="8051447" y="3087840"/>
              <a:ext cx="438922" cy="733852"/>
            </a:xfrm>
            <a:custGeom>
              <a:rect b="b" l="l" r="r" t="t"/>
              <a:pathLst>
                <a:path extrusionOk="0" h="4332" w="2591">
                  <a:moveTo>
                    <a:pt x="1" y="188"/>
                  </a:moveTo>
                  <a:cubicBezTo>
                    <a:pt x="1" y="188"/>
                    <a:pt x="-14" y="1181"/>
                    <a:pt x="72" y="2284"/>
                  </a:cubicBezTo>
                  <a:cubicBezTo>
                    <a:pt x="166" y="3496"/>
                    <a:pt x="366" y="4332"/>
                    <a:pt x="366" y="4332"/>
                  </a:cubicBezTo>
                  <a:lnTo>
                    <a:pt x="811" y="4311"/>
                  </a:lnTo>
                  <a:cubicBezTo>
                    <a:pt x="811" y="4311"/>
                    <a:pt x="762" y="3510"/>
                    <a:pt x="743" y="2648"/>
                  </a:cubicBezTo>
                  <a:cubicBezTo>
                    <a:pt x="724" y="1786"/>
                    <a:pt x="707" y="800"/>
                    <a:pt x="707" y="800"/>
                  </a:cubicBezTo>
                  <a:cubicBezTo>
                    <a:pt x="707" y="800"/>
                    <a:pt x="919" y="1989"/>
                    <a:pt x="1390" y="2919"/>
                  </a:cubicBezTo>
                  <a:cubicBezTo>
                    <a:pt x="1785" y="3699"/>
                    <a:pt x="2226" y="4037"/>
                    <a:pt x="2226" y="4037"/>
                  </a:cubicBezTo>
                  <a:lnTo>
                    <a:pt x="2591" y="3814"/>
                  </a:lnTo>
                  <a:cubicBezTo>
                    <a:pt x="2591" y="3814"/>
                    <a:pt x="1967" y="2731"/>
                    <a:pt x="1696" y="1789"/>
                  </a:cubicBezTo>
                  <a:cubicBezTo>
                    <a:pt x="1425" y="847"/>
                    <a:pt x="1284" y="0"/>
                    <a:pt x="1284" y="0"/>
                  </a:cubicBezTo>
                  <a:lnTo>
                    <a:pt x="1" y="188"/>
                  </a:lnTo>
                  <a:close/>
                </a:path>
              </a:pathLst>
            </a:custGeom>
            <a:solidFill>
              <a:schemeClr val="accent3"/>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36" name="Google Shape;1936;p42"/>
            <p:cNvSpPr/>
            <p:nvPr/>
          </p:nvSpPr>
          <p:spPr>
            <a:xfrm>
              <a:off x="7996053" y="2395662"/>
              <a:ext cx="235808" cy="370144"/>
            </a:xfrm>
            <a:custGeom>
              <a:rect b="b" l="l" r="r" t="t"/>
              <a:pathLst>
                <a:path extrusionOk="0" h="2185" w="1392">
                  <a:moveTo>
                    <a:pt x="0" y="15"/>
                  </a:moveTo>
                  <a:cubicBezTo>
                    <a:pt x="0" y="15"/>
                    <a:pt x="-10" y="554"/>
                    <a:pt x="146" y="1107"/>
                  </a:cubicBezTo>
                  <a:cubicBezTo>
                    <a:pt x="303" y="1660"/>
                    <a:pt x="664" y="2185"/>
                    <a:pt x="664" y="2185"/>
                  </a:cubicBezTo>
                  <a:lnTo>
                    <a:pt x="1392" y="2096"/>
                  </a:lnTo>
                  <a:cubicBezTo>
                    <a:pt x="1392" y="2096"/>
                    <a:pt x="843" y="1379"/>
                    <a:pt x="663" y="984"/>
                  </a:cubicBezTo>
                  <a:cubicBezTo>
                    <a:pt x="483" y="588"/>
                    <a:pt x="319" y="0"/>
                    <a:pt x="319" y="0"/>
                  </a:cubicBezTo>
                  <a:lnTo>
                    <a:pt x="0" y="15"/>
                  </a:ln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sp>
          <p:nvSpPr>
            <p:cNvPr id="1937" name="Google Shape;1937;p42"/>
            <p:cNvSpPr/>
            <p:nvPr/>
          </p:nvSpPr>
          <p:spPr>
            <a:xfrm>
              <a:off x="8029425" y="2691439"/>
              <a:ext cx="251563" cy="451288"/>
            </a:xfrm>
            <a:custGeom>
              <a:rect b="b" l="l" r="r" t="t"/>
              <a:pathLst>
                <a:path extrusionOk="0" h="2664" w="1485">
                  <a:moveTo>
                    <a:pt x="384" y="134"/>
                  </a:moveTo>
                  <a:cubicBezTo>
                    <a:pt x="384" y="134"/>
                    <a:pt x="22" y="627"/>
                    <a:pt x="5" y="1387"/>
                  </a:cubicBezTo>
                  <a:cubicBezTo>
                    <a:pt x="-13" y="2146"/>
                    <a:pt x="25" y="2658"/>
                    <a:pt x="25" y="2658"/>
                  </a:cubicBezTo>
                  <a:cubicBezTo>
                    <a:pt x="25" y="2658"/>
                    <a:pt x="464" y="2684"/>
                    <a:pt x="826" y="2623"/>
                  </a:cubicBezTo>
                  <a:cubicBezTo>
                    <a:pt x="1179" y="2562"/>
                    <a:pt x="1485" y="2481"/>
                    <a:pt x="1485" y="2481"/>
                  </a:cubicBezTo>
                  <a:cubicBezTo>
                    <a:pt x="1485" y="2481"/>
                    <a:pt x="1355" y="1669"/>
                    <a:pt x="1338" y="1016"/>
                  </a:cubicBezTo>
                  <a:cubicBezTo>
                    <a:pt x="1320" y="363"/>
                    <a:pt x="1196" y="63"/>
                    <a:pt x="985" y="10"/>
                  </a:cubicBezTo>
                  <a:cubicBezTo>
                    <a:pt x="773" y="-43"/>
                    <a:pt x="384" y="134"/>
                    <a:pt x="384" y="134"/>
                  </a:cubicBez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sp>
          <p:nvSpPr>
            <p:cNvPr id="1938" name="Google Shape;1938;p42"/>
            <p:cNvSpPr/>
            <p:nvPr/>
          </p:nvSpPr>
          <p:spPr>
            <a:xfrm>
              <a:off x="7759736" y="1916423"/>
              <a:ext cx="511426" cy="511596"/>
            </a:xfrm>
            <a:custGeom>
              <a:rect b="b" l="l" r="r" t="t"/>
              <a:pathLst>
                <a:path extrusionOk="0" h="3020" w="3019">
                  <a:moveTo>
                    <a:pt x="3019" y="1510"/>
                  </a:moveTo>
                  <a:cubicBezTo>
                    <a:pt x="3019" y="1775"/>
                    <a:pt x="2950" y="2035"/>
                    <a:pt x="2817" y="2265"/>
                  </a:cubicBezTo>
                  <a:cubicBezTo>
                    <a:pt x="2685" y="2494"/>
                    <a:pt x="2494" y="2685"/>
                    <a:pt x="2264" y="2818"/>
                  </a:cubicBezTo>
                  <a:cubicBezTo>
                    <a:pt x="2035" y="2950"/>
                    <a:pt x="1776" y="3020"/>
                    <a:pt x="1510" y="3020"/>
                  </a:cubicBezTo>
                  <a:cubicBezTo>
                    <a:pt x="1245" y="3020"/>
                    <a:pt x="985" y="2950"/>
                    <a:pt x="755" y="2818"/>
                  </a:cubicBezTo>
                  <a:cubicBezTo>
                    <a:pt x="526" y="2685"/>
                    <a:pt x="335" y="2494"/>
                    <a:pt x="202" y="2265"/>
                  </a:cubicBezTo>
                  <a:cubicBezTo>
                    <a:pt x="70" y="2035"/>
                    <a:pt x="0" y="1775"/>
                    <a:pt x="0" y="1510"/>
                  </a:cubicBezTo>
                  <a:cubicBezTo>
                    <a:pt x="0" y="1245"/>
                    <a:pt x="69" y="985"/>
                    <a:pt x="202" y="755"/>
                  </a:cubicBezTo>
                  <a:cubicBezTo>
                    <a:pt x="334" y="526"/>
                    <a:pt x="526" y="335"/>
                    <a:pt x="755" y="203"/>
                  </a:cubicBezTo>
                  <a:cubicBezTo>
                    <a:pt x="985" y="70"/>
                    <a:pt x="1244" y="0"/>
                    <a:pt x="1510" y="0"/>
                  </a:cubicBezTo>
                  <a:cubicBezTo>
                    <a:pt x="1775" y="0"/>
                    <a:pt x="2035" y="70"/>
                    <a:pt x="2264" y="203"/>
                  </a:cubicBezTo>
                  <a:cubicBezTo>
                    <a:pt x="2494" y="335"/>
                    <a:pt x="2685" y="526"/>
                    <a:pt x="2817" y="755"/>
                  </a:cubicBezTo>
                  <a:cubicBezTo>
                    <a:pt x="2950" y="985"/>
                    <a:pt x="3019" y="1245"/>
                    <a:pt x="3019" y="1510"/>
                  </a:cubicBezTo>
                  <a:close/>
                </a:path>
              </a:pathLst>
            </a:custGeom>
            <a:solidFill>
              <a:schemeClr val="accent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39" name="Google Shape;1939;p42"/>
            <p:cNvSpPr/>
            <p:nvPr/>
          </p:nvSpPr>
          <p:spPr>
            <a:xfrm>
              <a:off x="7823940" y="1980627"/>
              <a:ext cx="383019" cy="383188"/>
            </a:xfrm>
            <a:custGeom>
              <a:rect b="b" l="l" r="r" t="t"/>
              <a:pathLst>
                <a:path extrusionOk="0" h="2262" w="2261">
                  <a:moveTo>
                    <a:pt x="2261" y="1131"/>
                  </a:moveTo>
                  <a:cubicBezTo>
                    <a:pt x="2261" y="1330"/>
                    <a:pt x="2209" y="1524"/>
                    <a:pt x="2110" y="1696"/>
                  </a:cubicBezTo>
                  <a:cubicBezTo>
                    <a:pt x="2011" y="1867"/>
                    <a:pt x="1868" y="2010"/>
                    <a:pt x="1696" y="2110"/>
                  </a:cubicBezTo>
                  <a:cubicBezTo>
                    <a:pt x="1524" y="2209"/>
                    <a:pt x="1330" y="2262"/>
                    <a:pt x="1131" y="2262"/>
                  </a:cubicBezTo>
                  <a:cubicBezTo>
                    <a:pt x="933" y="2262"/>
                    <a:pt x="737" y="2209"/>
                    <a:pt x="565" y="2110"/>
                  </a:cubicBezTo>
                  <a:cubicBezTo>
                    <a:pt x="393" y="2010"/>
                    <a:pt x="251" y="1867"/>
                    <a:pt x="151" y="1696"/>
                  </a:cubicBezTo>
                  <a:cubicBezTo>
                    <a:pt x="52" y="1524"/>
                    <a:pt x="0" y="1330"/>
                    <a:pt x="0" y="1131"/>
                  </a:cubicBezTo>
                  <a:cubicBezTo>
                    <a:pt x="0" y="933"/>
                    <a:pt x="52" y="738"/>
                    <a:pt x="151" y="566"/>
                  </a:cubicBezTo>
                  <a:cubicBezTo>
                    <a:pt x="251" y="394"/>
                    <a:pt x="393" y="251"/>
                    <a:pt x="565" y="152"/>
                  </a:cubicBezTo>
                  <a:cubicBezTo>
                    <a:pt x="737" y="53"/>
                    <a:pt x="932" y="0"/>
                    <a:pt x="1131" y="0"/>
                  </a:cubicBezTo>
                  <a:cubicBezTo>
                    <a:pt x="1329" y="0"/>
                    <a:pt x="1524" y="53"/>
                    <a:pt x="1696" y="152"/>
                  </a:cubicBezTo>
                  <a:cubicBezTo>
                    <a:pt x="1868" y="251"/>
                    <a:pt x="2011" y="394"/>
                    <a:pt x="2110" y="566"/>
                  </a:cubicBezTo>
                  <a:cubicBezTo>
                    <a:pt x="2209" y="738"/>
                    <a:pt x="2261" y="933"/>
                    <a:pt x="2261" y="1131"/>
                  </a:cubicBezTo>
                  <a:close/>
                </a:path>
              </a:pathLst>
            </a:custGeom>
            <a:solidFill>
              <a:schemeClr val="lt2"/>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40" name="Google Shape;1940;p42"/>
            <p:cNvSpPr txBox="1"/>
            <p:nvPr/>
          </p:nvSpPr>
          <p:spPr>
            <a:xfrm>
              <a:off x="7950483" y="1996550"/>
              <a:ext cx="165900" cy="350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b="0" sz="3626" strike="noStrike">
                <a:solidFill>
                  <a:srgbClr val="DAC699"/>
                </a:solidFill>
                <a:latin typeface="Arial"/>
                <a:ea typeface="Arial"/>
                <a:cs typeface="Arial"/>
                <a:sym typeface="Arial"/>
              </a:endParaRPr>
            </a:p>
          </p:txBody>
        </p:sp>
        <p:sp>
          <p:nvSpPr>
            <p:cNvPr id="1941" name="Google Shape;1941;p42"/>
            <p:cNvSpPr txBox="1"/>
            <p:nvPr/>
          </p:nvSpPr>
          <p:spPr>
            <a:xfrm>
              <a:off x="7919438" y="2009713"/>
              <a:ext cx="192000" cy="3501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 sz="1878" strike="noStrike">
                  <a:solidFill>
                    <a:schemeClr val="dk1"/>
                  </a:solidFill>
                  <a:latin typeface="Jost"/>
                  <a:ea typeface="Jost"/>
                  <a:cs typeface="Jost"/>
                  <a:sym typeface="Jost"/>
                </a:rPr>
                <a:t>$</a:t>
              </a:r>
              <a:endParaRPr b="1" sz="1878" strike="noStrike">
                <a:solidFill>
                  <a:schemeClr val="dk1"/>
                </a:solidFill>
                <a:latin typeface="Jost"/>
                <a:ea typeface="Jost"/>
                <a:cs typeface="Jost"/>
                <a:sym typeface="Jost"/>
              </a:endParaRPr>
            </a:p>
          </p:txBody>
        </p:sp>
        <p:sp>
          <p:nvSpPr>
            <p:cNvPr id="1942" name="Google Shape;1942;p42"/>
            <p:cNvSpPr/>
            <p:nvPr/>
          </p:nvSpPr>
          <p:spPr>
            <a:xfrm>
              <a:off x="8090241" y="2502724"/>
              <a:ext cx="149582" cy="139757"/>
            </a:xfrm>
            <a:custGeom>
              <a:rect b="b" l="l" r="r" t="t"/>
              <a:pathLst>
                <a:path extrusionOk="0" h="825" w="883">
                  <a:moveTo>
                    <a:pt x="788" y="593"/>
                  </a:moveTo>
                  <a:cubicBezTo>
                    <a:pt x="788" y="593"/>
                    <a:pt x="538" y="878"/>
                    <a:pt x="247" y="817"/>
                  </a:cubicBezTo>
                  <a:cubicBezTo>
                    <a:pt x="-44" y="757"/>
                    <a:pt x="-44" y="509"/>
                    <a:pt x="74" y="311"/>
                  </a:cubicBezTo>
                  <a:cubicBezTo>
                    <a:pt x="222" y="62"/>
                    <a:pt x="607" y="-27"/>
                    <a:pt x="695" y="8"/>
                  </a:cubicBezTo>
                  <a:cubicBezTo>
                    <a:pt x="782" y="43"/>
                    <a:pt x="900" y="317"/>
                    <a:pt x="881" y="412"/>
                  </a:cubicBezTo>
                  <a:cubicBezTo>
                    <a:pt x="861" y="507"/>
                    <a:pt x="788" y="593"/>
                    <a:pt x="788" y="593"/>
                  </a:cubicBezTo>
                  <a:close/>
                </a:path>
              </a:pathLst>
            </a:custGeom>
            <a:solidFill>
              <a:srgbClr val="6D503F"/>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43" name="Google Shape;1943;p42"/>
            <p:cNvSpPr/>
            <p:nvPr/>
          </p:nvSpPr>
          <p:spPr>
            <a:xfrm>
              <a:off x="8109722" y="2586579"/>
              <a:ext cx="91816" cy="133659"/>
            </a:xfrm>
            <a:custGeom>
              <a:rect b="b" l="l" r="r" t="t"/>
              <a:pathLst>
                <a:path extrusionOk="0" h="789" w="542">
                  <a:moveTo>
                    <a:pt x="0" y="789"/>
                  </a:moveTo>
                  <a:cubicBezTo>
                    <a:pt x="91" y="739"/>
                    <a:pt x="193" y="707"/>
                    <a:pt x="295" y="685"/>
                  </a:cubicBezTo>
                  <a:cubicBezTo>
                    <a:pt x="377" y="668"/>
                    <a:pt x="459" y="656"/>
                    <a:pt x="542" y="646"/>
                  </a:cubicBezTo>
                  <a:cubicBezTo>
                    <a:pt x="523" y="550"/>
                    <a:pt x="478" y="311"/>
                    <a:pt x="484" y="200"/>
                  </a:cubicBezTo>
                  <a:cubicBezTo>
                    <a:pt x="491" y="59"/>
                    <a:pt x="491" y="0"/>
                    <a:pt x="491" y="0"/>
                  </a:cubicBezTo>
                  <a:lnTo>
                    <a:pt x="100" y="214"/>
                  </a:lnTo>
                  <a:cubicBezTo>
                    <a:pt x="100" y="214"/>
                    <a:pt x="107" y="362"/>
                    <a:pt x="78" y="539"/>
                  </a:cubicBezTo>
                  <a:cubicBezTo>
                    <a:pt x="61" y="637"/>
                    <a:pt x="27" y="727"/>
                    <a:pt x="0" y="789"/>
                  </a:cubicBezTo>
                  <a:close/>
                </a:path>
              </a:pathLst>
            </a:custGeom>
            <a:solidFill>
              <a:srgbClr val="6D503F"/>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44" name="Google Shape;1944;p42"/>
            <p:cNvSpPr/>
            <p:nvPr/>
          </p:nvSpPr>
          <p:spPr>
            <a:xfrm>
              <a:off x="7771764" y="2288261"/>
              <a:ext cx="110281" cy="203622"/>
            </a:xfrm>
            <a:custGeom>
              <a:rect b="b" l="l" r="r" t="t"/>
              <a:pathLst>
                <a:path extrusionOk="0" h="1202" w="651">
                  <a:moveTo>
                    <a:pt x="528" y="801"/>
                  </a:moveTo>
                  <a:cubicBezTo>
                    <a:pt x="528" y="801"/>
                    <a:pt x="581" y="348"/>
                    <a:pt x="522" y="248"/>
                  </a:cubicBezTo>
                  <a:cubicBezTo>
                    <a:pt x="463" y="148"/>
                    <a:pt x="410" y="437"/>
                    <a:pt x="410" y="437"/>
                  </a:cubicBezTo>
                  <a:cubicBezTo>
                    <a:pt x="410" y="437"/>
                    <a:pt x="122" y="-23"/>
                    <a:pt x="57" y="1"/>
                  </a:cubicBezTo>
                  <a:cubicBezTo>
                    <a:pt x="-8" y="25"/>
                    <a:pt x="-37" y="342"/>
                    <a:pt x="75" y="525"/>
                  </a:cubicBezTo>
                  <a:cubicBezTo>
                    <a:pt x="187" y="707"/>
                    <a:pt x="310" y="813"/>
                    <a:pt x="310" y="813"/>
                  </a:cubicBezTo>
                  <a:cubicBezTo>
                    <a:pt x="310" y="813"/>
                    <a:pt x="304" y="878"/>
                    <a:pt x="310" y="1019"/>
                  </a:cubicBezTo>
                  <a:cubicBezTo>
                    <a:pt x="316" y="1160"/>
                    <a:pt x="334" y="1202"/>
                    <a:pt x="334" y="1202"/>
                  </a:cubicBezTo>
                  <a:lnTo>
                    <a:pt x="651" y="1113"/>
                  </a:lnTo>
                  <a:lnTo>
                    <a:pt x="528" y="801"/>
                  </a:lnTo>
                  <a:close/>
                </a:path>
              </a:pathLst>
            </a:custGeom>
            <a:solidFill>
              <a:srgbClr val="6D503F"/>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45" name="Google Shape;1945;p42"/>
            <p:cNvSpPr/>
            <p:nvPr/>
          </p:nvSpPr>
          <p:spPr>
            <a:xfrm>
              <a:off x="8170199" y="2452243"/>
              <a:ext cx="110112" cy="202605"/>
            </a:xfrm>
            <a:custGeom>
              <a:rect b="b" l="l" r="r" t="t"/>
              <a:pathLst>
                <a:path extrusionOk="0" h="1196" w="650">
                  <a:moveTo>
                    <a:pt x="158" y="906"/>
                  </a:moveTo>
                  <a:cubicBezTo>
                    <a:pt x="158" y="906"/>
                    <a:pt x="206" y="685"/>
                    <a:pt x="206" y="610"/>
                  </a:cubicBezTo>
                  <a:cubicBezTo>
                    <a:pt x="206" y="535"/>
                    <a:pt x="-32" y="345"/>
                    <a:pt x="3" y="178"/>
                  </a:cubicBezTo>
                  <a:cubicBezTo>
                    <a:pt x="39" y="10"/>
                    <a:pt x="242" y="-43"/>
                    <a:pt x="334" y="37"/>
                  </a:cubicBezTo>
                  <a:cubicBezTo>
                    <a:pt x="427" y="116"/>
                    <a:pt x="450" y="359"/>
                    <a:pt x="476" y="412"/>
                  </a:cubicBezTo>
                  <a:cubicBezTo>
                    <a:pt x="503" y="465"/>
                    <a:pt x="578" y="416"/>
                    <a:pt x="604" y="509"/>
                  </a:cubicBezTo>
                  <a:cubicBezTo>
                    <a:pt x="631" y="601"/>
                    <a:pt x="574" y="668"/>
                    <a:pt x="613" y="730"/>
                  </a:cubicBezTo>
                  <a:cubicBezTo>
                    <a:pt x="653" y="791"/>
                    <a:pt x="683" y="880"/>
                    <a:pt x="577" y="977"/>
                  </a:cubicBezTo>
                  <a:cubicBezTo>
                    <a:pt x="471" y="1074"/>
                    <a:pt x="233" y="1219"/>
                    <a:pt x="140" y="1193"/>
                  </a:cubicBezTo>
                  <a:cubicBezTo>
                    <a:pt x="48" y="1166"/>
                    <a:pt x="17" y="1074"/>
                    <a:pt x="39" y="1030"/>
                  </a:cubicBezTo>
                  <a:cubicBezTo>
                    <a:pt x="61" y="985"/>
                    <a:pt x="158" y="906"/>
                    <a:pt x="158" y="906"/>
                  </a:cubicBez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sp>
          <p:nvSpPr>
            <p:cNvPr id="1946" name="Google Shape;1946;p42"/>
            <p:cNvSpPr/>
            <p:nvPr/>
          </p:nvSpPr>
          <p:spPr>
            <a:xfrm>
              <a:off x="8184937" y="2595218"/>
              <a:ext cx="34050" cy="39979"/>
            </a:xfrm>
            <a:custGeom>
              <a:rect b="b" l="l" r="r" t="t"/>
              <a:pathLst>
                <a:path extrusionOk="0" h="236" w="201">
                  <a:moveTo>
                    <a:pt x="39" y="0"/>
                  </a:moveTo>
                  <a:cubicBezTo>
                    <a:pt x="39" y="0"/>
                    <a:pt x="259" y="68"/>
                    <a:pt x="186" y="186"/>
                  </a:cubicBezTo>
                  <a:cubicBezTo>
                    <a:pt x="128" y="279"/>
                    <a:pt x="21" y="232"/>
                    <a:pt x="3" y="130"/>
                  </a:cubicBezTo>
                  <a:cubicBezTo>
                    <a:pt x="-14" y="28"/>
                    <a:pt x="39" y="0"/>
                    <a:pt x="39" y="0"/>
                  </a:cubicBezTo>
                  <a:close/>
                </a:path>
              </a:pathLst>
            </a:custGeom>
            <a:solidFill>
              <a:srgbClr val="6D503F"/>
            </a:solidFill>
            <a:ln>
              <a:noFill/>
            </a:ln>
          </p:spPr>
          <p:txBody>
            <a:bodyPr anchorCtr="1" anchor="ctr" bIns="34900" lIns="78650" spcFirstLastPara="1" rIns="78650" wrap="square" tIns="34900">
              <a:noAutofit/>
            </a:bodyPr>
            <a:lstStyle/>
            <a:p>
              <a:pPr indent="0" lvl="0" marL="0" marR="0" rtl="0" algn="l">
                <a:spcBef>
                  <a:spcPts val="0"/>
                </a:spcBef>
                <a:spcAft>
                  <a:spcPts val="0"/>
                </a:spcAft>
                <a:buNone/>
              </a:pPr>
              <a:r>
                <a:t/>
              </a:r>
              <a:endParaRPr b="0" sz="1573" strike="noStrike">
                <a:solidFill>
                  <a:srgbClr val="000000"/>
                </a:solidFill>
                <a:latin typeface="Arial"/>
                <a:ea typeface="Arial"/>
                <a:cs typeface="Arial"/>
                <a:sym typeface="Arial"/>
              </a:endParaRPr>
            </a:p>
          </p:txBody>
        </p:sp>
        <p:sp>
          <p:nvSpPr>
            <p:cNvPr id="1947" name="Google Shape;1947;p42"/>
            <p:cNvSpPr/>
            <p:nvPr/>
          </p:nvSpPr>
          <p:spPr>
            <a:xfrm>
              <a:off x="7823431" y="2450887"/>
              <a:ext cx="327963" cy="429097"/>
            </a:xfrm>
            <a:custGeom>
              <a:rect b="b" l="l" r="r" t="t"/>
              <a:pathLst>
                <a:path extrusionOk="0" h="2533" w="1936">
                  <a:moveTo>
                    <a:pt x="302" y="0"/>
                  </a:moveTo>
                  <a:cubicBezTo>
                    <a:pt x="302" y="0"/>
                    <a:pt x="470" y="645"/>
                    <a:pt x="823" y="1121"/>
                  </a:cubicBezTo>
                  <a:cubicBezTo>
                    <a:pt x="1176" y="1598"/>
                    <a:pt x="1936" y="1650"/>
                    <a:pt x="1936" y="1650"/>
                  </a:cubicBezTo>
                  <a:lnTo>
                    <a:pt x="1468" y="2533"/>
                  </a:lnTo>
                  <a:cubicBezTo>
                    <a:pt x="1468" y="2533"/>
                    <a:pt x="561" y="1903"/>
                    <a:pt x="252" y="1348"/>
                  </a:cubicBezTo>
                  <a:cubicBezTo>
                    <a:pt x="-57" y="792"/>
                    <a:pt x="5" y="59"/>
                    <a:pt x="5" y="59"/>
                  </a:cubicBezTo>
                  <a:lnTo>
                    <a:pt x="302" y="0"/>
                  </a:lnTo>
                  <a:close/>
                </a:path>
              </a:pathLst>
            </a:custGeom>
            <a:solidFill>
              <a:schemeClr val="dk1"/>
            </a:solidFill>
            <a:ln>
              <a:noFill/>
            </a:ln>
          </p:spPr>
          <p:txBody>
            <a:bodyPr anchorCtr="1" anchor="ctr" bIns="39325" lIns="78650" spcFirstLastPara="1" rIns="78650" wrap="square" tIns="39325">
              <a:noAutofit/>
            </a:bodyPr>
            <a:lstStyle/>
            <a:p>
              <a:pPr indent="0" lvl="0" marL="0" marR="0" rtl="0" algn="l">
                <a:spcBef>
                  <a:spcPts val="0"/>
                </a:spcBef>
                <a:spcAft>
                  <a:spcPts val="0"/>
                </a:spcAft>
                <a:buNone/>
              </a:pPr>
              <a:r>
                <a:t/>
              </a:r>
              <a:endParaRPr b="0" sz="1573" strike="noStrike">
                <a:solidFill>
                  <a:srgbClr val="FFFFFF"/>
                </a:solidFill>
                <a:latin typeface="Arial"/>
                <a:ea typeface="Arial"/>
                <a:cs typeface="Arial"/>
                <a:sym typeface="Arial"/>
              </a:endParaRPr>
            </a:p>
          </p:txBody>
        </p:sp>
      </p:grpSp>
      <p:pic>
        <p:nvPicPr>
          <p:cNvPr id="1948" name="Google Shape;1948;p42"/>
          <p:cNvPicPr preferRelativeResize="0"/>
          <p:nvPr/>
        </p:nvPicPr>
        <p:blipFill>
          <a:blip r:embed="rId3">
            <a:alphaModFix/>
          </a:blip>
          <a:stretch>
            <a:fillRect/>
          </a:stretch>
        </p:blipFill>
        <p:spPr>
          <a:xfrm>
            <a:off x="5539250" y="1361975"/>
            <a:ext cx="3265200" cy="2176800"/>
          </a:xfrm>
          <a:prstGeom prst="roundRect">
            <a:avLst>
              <a:gd fmla="val 16667" name="adj"/>
            </a:avLst>
          </a:prstGeom>
          <a:noFill/>
          <a:ln cap="flat" cmpd="sng" w="28575">
            <a:solidFill>
              <a:schemeClr val="lt2"/>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2" name="Shape 1952"/>
        <p:cNvGrpSpPr/>
        <p:nvPr/>
      </p:nvGrpSpPr>
      <p:grpSpPr>
        <a:xfrm>
          <a:off x="0" y="0"/>
          <a:ext cx="0" cy="0"/>
          <a:chOff x="0" y="0"/>
          <a:chExt cx="0" cy="0"/>
        </a:xfrm>
      </p:grpSpPr>
      <p:sp>
        <p:nvSpPr>
          <p:cNvPr id="1953" name="Google Shape;1953;p43"/>
          <p:cNvSpPr/>
          <p:nvPr/>
        </p:nvSpPr>
        <p:spPr>
          <a:xfrm>
            <a:off x="5516275" y="3355675"/>
            <a:ext cx="1331400" cy="1369375"/>
          </a:xfrm>
          <a:prstGeom prst="flowChartOffpageConnector">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954" name="Google Shape;1954;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Modeling Setup</a:t>
            </a:r>
            <a:endParaRPr/>
          </a:p>
        </p:txBody>
      </p:sp>
      <p:sp>
        <p:nvSpPr>
          <p:cNvPr id="1955" name="Google Shape;1955;p43"/>
          <p:cNvSpPr txBox="1"/>
          <p:nvPr/>
        </p:nvSpPr>
        <p:spPr>
          <a:xfrm>
            <a:off x="720000" y="1172850"/>
            <a:ext cx="4469100" cy="272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Inter"/>
                <a:ea typeface="Inter"/>
                <a:cs typeface="Inter"/>
                <a:sym typeface="Inter"/>
              </a:rPr>
              <a:t>Target Variable:</a:t>
            </a:r>
            <a:endParaRPr sz="1200">
              <a:solidFill>
                <a:schemeClr val="dk1"/>
              </a:solidFill>
              <a:latin typeface="Inter"/>
              <a:ea typeface="Inter"/>
              <a:cs typeface="Inter"/>
              <a:sym typeface="Inter"/>
            </a:endParaRPr>
          </a:p>
          <a:p>
            <a:pPr indent="0" lvl="0" marL="0" rtl="0" algn="l">
              <a:lnSpc>
                <a:spcPct val="115000"/>
              </a:lnSpc>
              <a:spcBef>
                <a:spcPts val="500"/>
              </a:spcBef>
              <a:spcAft>
                <a:spcPts val="0"/>
              </a:spcAft>
              <a:buNone/>
            </a:pPr>
            <a:r>
              <a:rPr lang="en" sz="1200">
                <a:solidFill>
                  <a:schemeClr val="dk1"/>
                </a:solidFill>
                <a:latin typeface="Inter"/>
                <a:ea typeface="Inter"/>
                <a:cs typeface="Inter"/>
                <a:sym typeface="Inter"/>
              </a:rPr>
              <a:t>Direction of immediate price reaction</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Positive (=1) if return from Day 0 to Day +1 is &gt; 0</a:t>
            </a:r>
            <a:endParaRPr sz="1200">
              <a:solidFill>
                <a:schemeClr val="dk1"/>
              </a:solidFill>
              <a:latin typeface="Inter"/>
              <a:ea typeface="Inter"/>
              <a:cs typeface="Inter"/>
              <a:sym typeface="Inter"/>
            </a:endParaRPr>
          </a:p>
          <a:p>
            <a:pPr indent="0" lvl="0" marL="0" rtl="0" algn="l">
              <a:lnSpc>
                <a:spcPct val="115000"/>
              </a:lnSpc>
              <a:spcBef>
                <a:spcPts val="500"/>
              </a:spcBef>
              <a:spcAft>
                <a:spcPts val="0"/>
              </a:spcAft>
              <a:buNone/>
            </a:pPr>
            <a:r>
              <a:rPr lang="en" sz="1200">
                <a:solidFill>
                  <a:schemeClr val="dk1"/>
                </a:solidFill>
                <a:latin typeface="Inter"/>
                <a:ea typeface="Inter"/>
                <a:cs typeface="Inter"/>
                <a:sym typeface="Inter"/>
              </a:rPr>
              <a:t>Models Tested:</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Logistic Regression</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Random Forest</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Gradient Boosting</a:t>
            </a:r>
            <a:endParaRPr sz="1200">
              <a:solidFill>
                <a:schemeClr val="dk1"/>
              </a:solidFill>
              <a:latin typeface="Inter"/>
              <a:ea typeface="Inter"/>
              <a:cs typeface="Inter"/>
              <a:sym typeface="Inter"/>
            </a:endParaRPr>
          </a:p>
          <a:p>
            <a:pPr indent="0" lvl="0" marL="0" rtl="0" algn="l">
              <a:lnSpc>
                <a:spcPct val="115000"/>
              </a:lnSpc>
              <a:spcBef>
                <a:spcPts val="500"/>
              </a:spcBef>
              <a:spcAft>
                <a:spcPts val="0"/>
              </a:spcAft>
              <a:buNone/>
            </a:pPr>
            <a:r>
              <a:rPr lang="en" sz="1200">
                <a:solidFill>
                  <a:schemeClr val="dk1"/>
                </a:solidFill>
                <a:latin typeface="Inter"/>
                <a:ea typeface="Inter"/>
                <a:cs typeface="Inter"/>
                <a:sym typeface="Inter"/>
              </a:rPr>
              <a:t>Evaluation Approach:</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Time‑based split (train on past years, test on actual unseen future events)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Baseline: majority-class prediction</a:t>
            </a:r>
            <a:endParaRPr sz="1200">
              <a:solidFill>
                <a:schemeClr val="dk1"/>
              </a:solidFill>
              <a:latin typeface="Inter"/>
              <a:ea typeface="Inter"/>
              <a:cs typeface="Inter"/>
              <a:sym typeface="Inter"/>
            </a:endParaRPr>
          </a:p>
        </p:txBody>
      </p:sp>
      <p:sp>
        <p:nvSpPr>
          <p:cNvPr id="1956" name="Google Shape;1956;p43"/>
          <p:cNvSpPr/>
          <p:nvPr/>
        </p:nvSpPr>
        <p:spPr>
          <a:xfrm>
            <a:off x="5516275" y="2328300"/>
            <a:ext cx="1331400" cy="1331525"/>
          </a:xfrm>
          <a:prstGeom prst="flowChartOffpageConnector">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957" name="Google Shape;1957;p43"/>
          <p:cNvSpPr txBox="1"/>
          <p:nvPr/>
        </p:nvSpPr>
        <p:spPr>
          <a:xfrm>
            <a:off x="5516275" y="2602225"/>
            <a:ext cx="13314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rgbClr val="0D0D0D"/>
                </a:solidFill>
                <a:latin typeface="Be Vietnam Pro"/>
                <a:ea typeface="Be Vietnam Pro"/>
                <a:cs typeface="Be Vietnam Pro"/>
                <a:sym typeface="Be Vietnam Pro"/>
              </a:rPr>
              <a:t>Train</a:t>
            </a:r>
            <a:endParaRPr b="1" sz="1200">
              <a:solidFill>
                <a:srgbClr val="0D0D0D"/>
              </a:solidFill>
              <a:latin typeface="Be Vietnam Pro"/>
              <a:ea typeface="Be Vietnam Pro"/>
              <a:cs typeface="Be Vietnam Pro"/>
              <a:sym typeface="Be Vietnam Pro"/>
            </a:endParaRPr>
          </a:p>
          <a:p>
            <a:pPr indent="0" lvl="0" marL="0" rtl="0" algn="ctr">
              <a:spcBef>
                <a:spcPts val="0"/>
              </a:spcBef>
              <a:spcAft>
                <a:spcPts val="0"/>
              </a:spcAft>
              <a:buNone/>
            </a:pPr>
            <a:r>
              <a:rPr lang="en" sz="1200">
                <a:solidFill>
                  <a:srgbClr val="0D0D0D"/>
                </a:solidFill>
                <a:latin typeface="Be Vietnam Pro Medium"/>
                <a:ea typeface="Be Vietnam Pro Medium"/>
                <a:cs typeface="Be Vietnam Pro Medium"/>
                <a:sym typeface="Be Vietnam Pro Medium"/>
              </a:rPr>
              <a:t>(2020–2024)</a:t>
            </a:r>
            <a:endParaRPr sz="1200">
              <a:solidFill>
                <a:schemeClr val="dk1"/>
              </a:solidFill>
              <a:latin typeface="Be Vietnam Pro Medium"/>
              <a:ea typeface="Be Vietnam Pro Medium"/>
              <a:cs typeface="Be Vietnam Pro Medium"/>
              <a:sym typeface="Be Vietnam Pro Medium"/>
            </a:endParaRPr>
          </a:p>
        </p:txBody>
      </p:sp>
      <p:sp>
        <p:nvSpPr>
          <p:cNvPr id="1958" name="Google Shape;1958;p43"/>
          <p:cNvSpPr txBox="1"/>
          <p:nvPr/>
        </p:nvSpPr>
        <p:spPr>
          <a:xfrm>
            <a:off x="5516275" y="3744388"/>
            <a:ext cx="13314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rgbClr val="0D0D0D"/>
                </a:solidFill>
                <a:latin typeface="Be Vietnam Pro"/>
                <a:ea typeface="Be Vietnam Pro"/>
                <a:cs typeface="Be Vietnam Pro"/>
                <a:sym typeface="Be Vietnam Pro"/>
              </a:rPr>
              <a:t>Test </a:t>
            </a:r>
            <a:r>
              <a:rPr lang="en" sz="1200">
                <a:solidFill>
                  <a:srgbClr val="0D0D0D"/>
                </a:solidFill>
                <a:latin typeface="Be Vietnam Pro Medium"/>
                <a:ea typeface="Be Vietnam Pro Medium"/>
                <a:cs typeface="Be Vietnam Pro Medium"/>
                <a:sym typeface="Be Vietnam Pro Medium"/>
              </a:rPr>
              <a:t>(2024–2025)</a:t>
            </a:r>
            <a:endParaRPr sz="1200">
              <a:solidFill>
                <a:schemeClr val="dk1"/>
              </a:solidFill>
              <a:latin typeface="Be Vietnam Pro Medium"/>
              <a:ea typeface="Be Vietnam Pro Medium"/>
              <a:cs typeface="Be Vietnam Pro Medium"/>
              <a:sym typeface="Be Vietnam Pro Medium"/>
            </a:endParaRPr>
          </a:p>
        </p:txBody>
      </p:sp>
      <p:grpSp>
        <p:nvGrpSpPr>
          <p:cNvPr id="1959" name="Google Shape;1959;p43"/>
          <p:cNvGrpSpPr/>
          <p:nvPr/>
        </p:nvGrpSpPr>
        <p:grpSpPr>
          <a:xfrm>
            <a:off x="6415641" y="228431"/>
            <a:ext cx="2431694" cy="3180449"/>
            <a:chOff x="5511686" y="972812"/>
            <a:chExt cx="2601021" cy="3401913"/>
          </a:xfrm>
        </p:grpSpPr>
        <p:grpSp>
          <p:nvGrpSpPr>
            <p:cNvPr id="1960" name="Google Shape;1960;p43"/>
            <p:cNvGrpSpPr/>
            <p:nvPr/>
          </p:nvGrpSpPr>
          <p:grpSpPr>
            <a:xfrm>
              <a:off x="5511686" y="972812"/>
              <a:ext cx="2601021" cy="1580689"/>
              <a:chOff x="902925" y="280150"/>
              <a:chExt cx="3070500" cy="1866000"/>
            </a:xfrm>
          </p:grpSpPr>
          <p:sp>
            <p:nvSpPr>
              <p:cNvPr id="1961" name="Google Shape;1961;p43"/>
              <p:cNvSpPr/>
              <p:nvPr/>
            </p:nvSpPr>
            <p:spPr>
              <a:xfrm>
                <a:off x="902925" y="280150"/>
                <a:ext cx="3070500" cy="1866000"/>
              </a:xfrm>
              <a:prstGeom prst="roundRect">
                <a:avLst>
                  <a:gd fmla="val 2339" name="adj"/>
                </a:avLst>
              </a:prstGeom>
              <a:solidFill>
                <a:schemeClr val="accent5"/>
              </a:solidFill>
              <a:ln>
                <a:noFill/>
              </a:ln>
            </p:spPr>
            <p:txBody>
              <a:bodyPr anchorCtr="0" anchor="ctr" bIns="85475" lIns="85475" spcFirstLastPara="1" rIns="85475" wrap="square" tIns="85475">
                <a:noAutofit/>
              </a:bodyPr>
              <a:lstStyle/>
              <a:p>
                <a:pPr indent="0" lvl="0" marL="0" rtl="0" algn="ctr">
                  <a:spcBef>
                    <a:spcPts val="0"/>
                  </a:spcBef>
                  <a:spcAft>
                    <a:spcPts val="0"/>
                  </a:spcAft>
                  <a:buNone/>
                </a:pPr>
                <a:r>
                  <a:t/>
                </a:r>
                <a:endParaRPr sz="1308">
                  <a:latin typeface="Inter"/>
                  <a:ea typeface="Inter"/>
                  <a:cs typeface="Inter"/>
                  <a:sym typeface="Inter"/>
                </a:endParaRPr>
              </a:p>
            </p:txBody>
          </p:sp>
          <p:grpSp>
            <p:nvGrpSpPr>
              <p:cNvPr id="1962" name="Google Shape;1962;p43"/>
              <p:cNvGrpSpPr/>
              <p:nvPr/>
            </p:nvGrpSpPr>
            <p:grpSpPr>
              <a:xfrm>
                <a:off x="1004027" y="389238"/>
                <a:ext cx="2868300" cy="1647775"/>
                <a:chOff x="1021450" y="422500"/>
                <a:chExt cx="2868300" cy="1647775"/>
              </a:xfrm>
            </p:grpSpPr>
            <p:grpSp>
              <p:nvGrpSpPr>
                <p:cNvPr id="1963" name="Google Shape;1963;p43"/>
                <p:cNvGrpSpPr/>
                <p:nvPr/>
              </p:nvGrpSpPr>
              <p:grpSpPr>
                <a:xfrm>
                  <a:off x="1021450" y="422500"/>
                  <a:ext cx="2868300" cy="1646400"/>
                  <a:chOff x="1021450" y="422500"/>
                  <a:chExt cx="2868300" cy="1646400"/>
                </a:xfrm>
              </p:grpSpPr>
              <p:sp>
                <p:nvSpPr>
                  <p:cNvPr id="1964" name="Google Shape;1964;p43"/>
                  <p:cNvSpPr/>
                  <p:nvPr/>
                </p:nvSpPr>
                <p:spPr>
                  <a:xfrm>
                    <a:off x="1021450" y="422500"/>
                    <a:ext cx="2868300" cy="1646400"/>
                  </a:xfrm>
                  <a:prstGeom prst="rect">
                    <a:avLst/>
                  </a:prstGeom>
                  <a:noFill/>
                  <a:ln cap="flat" cmpd="sng" w="8900">
                    <a:solidFill>
                      <a:schemeClr val="dk2"/>
                    </a:solidFill>
                    <a:prstDash val="solid"/>
                    <a:round/>
                    <a:headEnd len="sm" w="sm" type="none"/>
                    <a:tailEnd len="sm" w="sm" type="none"/>
                  </a:ln>
                </p:spPr>
                <p:txBody>
                  <a:bodyPr anchorCtr="0" anchor="ctr" bIns="85475" lIns="85475" spcFirstLastPara="1" rIns="85475" wrap="square" tIns="85475">
                    <a:noAutofit/>
                  </a:bodyPr>
                  <a:lstStyle/>
                  <a:p>
                    <a:pPr indent="0" lvl="0" marL="0" rtl="0" algn="ctr">
                      <a:spcBef>
                        <a:spcPts val="0"/>
                      </a:spcBef>
                      <a:spcAft>
                        <a:spcPts val="0"/>
                      </a:spcAft>
                      <a:buNone/>
                    </a:pPr>
                    <a:r>
                      <a:t/>
                    </a:r>
                    <a:endParaRPr sz="1308">
                      <a:latin typeface="Inter"/>
                      <a:ea typeface="Inter"/>
                      <a:cs typeface="Inter"/>
                      <a:sym typeface="Inter"/>
                    </a:endParaRPr>
                  </a:p>
                </p:txBody>
              </p:sp>
              <p:cxnSp>
                <p:nvCxnSpPr>
                  <p:cNvPr id="1965" name="Google Shape;1965;p43"/>
                  <p:cNvCxnSpPr/>
                  <p:nvPr/>
                </p:nvCxnSpPr>
                <p:spPr>
                  <a:xfrm rot="10800000">
                    <a:off x="1021450" y="642175"/>
                    <a:ext cx="2862900" cy="0"/>
                  </a:xfrm>
                  <a:prstGeom prst="straightConnector1">
                    <a:avLst/>
                  </a:prstGeom>
                  <a:noFill/>
                  <a:ln cap="flat" cmpd="sng" w="8900">
                    <a:solidFill>
                      <a:schemeClr val="dk2"/>
                    </a:solidFill>
                    <a:prstDash val="solid"/>
                    <a:round/>
                    <a:headEnd len="med" w="med" type="none"/>
                    <a:tailEnd len="med" w="med" type="none"/>
                  </a:ln>
                </p:spPr>
              </p:cxnSp>
              <p:cxnSp>
                <p:nvCxnSpPr>
                  <p:cNvPr id="1966" name="Google Shape;1966;p43"/>
                  <p:cNvCxnSpPr/>
                  <p:nvPr/>
                </p:nvCxnSpPr>
                <p:spPr>
                  <a:xfrm rot="10800000">
                    <a:off x="1021450" y="839463"/>
                    <a:ext cx="2862900" cy="0"/>
                  </a:xfrm>
                  <a:prstGeom prst="straightConnector1">
                    <a:avLst/>
                  </a:prstGeom>
                  <a:noFill/>
                  <a:ln cap="flat" cmpd="sng" w="8900">
                    <a:solidFill>
                      <a:schemeClr val="dk2"/>
                    </a:solidFill>
                    <a:prstDash val="solid"/>
                    <a:round/>
                    <a:headEnd len="med" w="med" type="none"/>
                    <a:tailEnd len="med" w="med" type="none"/>
                  </a:ln>
                </p:spPr>
              </p:cxnSp>
              <p:cxnSp>
                <p:nvCxnSpPr>
                  <p:cNvPr id="1967" name="Google Shape;1967;p43"/>
                  <p:cNvCxnSpPr/>
                  <p:nvPr/>
                </p:nvCxnSpPr>
                <p:spPr>
                  <a:xfrm rot="10800000">
                    <a:off x="1021450" y="1045963"/>
                    <a:ext cx="2862900" cy="0"/>
                  </a:xfrm>
                  <a:prstGeom prst="straightConnector1">
                    <a:avLst/>
                  </a:prstGeom>
                  <a:noFill/>
                  <a:ln cap="flat" cmpd="sng" w="8900">
                    <a:solidFill>
                      <a:schemeClr val="dk2"/>
                    </a:solidFill>
                    <a:prstDash val="solid"/>
                    <a:round/>
                    <a:headEnd len="med" w="med" type="none"/>
                    <a:tailEnd len="med" w="med" type="none"/>
                  </a:ln>
                </p:spPr>
              </p:cxnSp>
              <p:cxnSp>
                <p:nvCxnSpPr>
                  <p:cNvPr id="1968" name="Google Shape;1968;p43"/>
                  <p:cNvCxnSpPr/>
                  <p:nvPr/>
                </p:nvCxnSpPr>
                <p:spPr>
                  <a:xfrm rot="10800000">
                    <a:off x="1021450" y="1249000"/>
                    <a:ext cx="2862900" cy="0"/>
                  </a:xfrm>
                  <a:prstGeom prst="straightConnector1">
                    <a:avLst/>
                  </a:prstGeom>
                  <a:noFill/>
                  <a:ln cap="flat" cmpd="sng" w="8900">
                    <a:solidFill>
                      <a:schemeClr val="dk2"/>
                    </a:solidFill>
                    <a:prstDash val="solid"/>
                    <a:round/>
                    <a:headEnd len="med" w="med" type="none"/>
                    <a:tailEnd len="med" w="med" type="none"/>
                  </a:ln>
                </p:spPr>
              </p:cxnSp>
              <p:cxnSp>
                <p:nvCxnSpPr>
                  <p:cNvPr id="1969" name="Google Shape;1969;p43"/>
                  <p:cNvCxnSpPr/>
                  <p:nvPr/>
                </p:nvCxnSpPr>
                <p:spPr>
                  <a:xfrm rot="10800000">
                    <a:off x="1021450" y="1455275"/>
                    <a:ext cx="2862900" cy="0"/>
                  </a:xfrm>
                  <a:prstGeom prst="straightConnector1">
                    <a:avLst/>
                  </a:prstGeom>
                  <a:noFill/>
                  <a:ln cap="flat" cmpd="sng" w="8900">
                    <a:solidFill>
                      <a:schemeClr val="dk2"/>
                    </a:solidFill>
                    <a:prstDash val="solid"/>
                    <a:round/>
                    <a:headEnd len="med" w="med" type="none"/>
                    <a:tailEnd len="med" w="med" type="none"/>
                  </a:ln>
                </p:spPr>
              </p:cxnSp>
              <p:cxnSp>
                <p:nvCxnSpPr>
                  <p:cNvPr id="1970" name="Google Shape;1970;p43"/>
                  <p:cNvCxnSpPr/>
                  <p:nvPr/>
                </p:nvCxnSpPr>
                <p:spPr>
                  <a:xfrm rot="10800000">
                    <a:off x="1021450" y="1656175"/>
                    <a:ext cx="2862900" cy="0"/>
                  </a:xfrm>
                  <a:prstGeom prst="straightConnector1">
                    <a:avLst/>
                  </a:prstGeom>
                  <a:noFill/>
                  <a:ln cap="flat" cmpd="sng" w="8900">
                    <a:solidFill>
                      <a:schemeClr val="dk2"/>
                    </a:solidFill>
                    <a:prstDash val="solid"/>
                    <a:round/>
                    <a:headEnd len="med" w="med" type="none"/>
                    <a:tailEnd len="med" w="med" type="none"/>
                  </a:ln>
                </p:spPr>
              </p:cxnSp>
              <p:cxnSp>
                <p:nvCxnSpPr>
                  <p:cNvPr id="1971" name="Google Shape;1971;p43"/>
                  <p:cNvCxnSpPr/>
                  <p:nvPr/>
                </p:nvCxnSpPr>
                <p:spPr>
                  <a:xfrm rot="10800000">
                    <a:off x="1021450" y="1858138"/>
                    <a:ext cx="2862900" cy="0"/>
                  </a:xfrm>
                  <a:prstGeom prst="straightConnector1">
                    <a:avLst/>
                  </a:prstGeom>
                  <a:noFill/>
                  <a:ln cap="flat" cmpd="sng" w="8900">
                    <a:solidFill>
                      <a:schemeClr val="dk2"/>
                    </a:solidFill>
                    <a:prstDash val="solid"/>
                    <a:round/>
                    <a:headEnd len="med" w="med" type="none"/>
                    <a:tailEnd len="med" w="med" type="none"/>
                  </a:ln>
                </p:spPr>
              </p:cxnSp>
            </p:grpSp>
            <p:cxnSp>
              <p:nvCxnSpPr>
                <p:cNvPr id="1972" name="Google Shape;1972;p43"/>
                <p:cNvCxnSpPr/>
                <p:nvPr/>
              </p:nvCxnSpPr>
              <p:spPr>
                <a:xfrm rot="10800000">
                  <a:off x="1972225" y="422975"/>
                  <a:ext cx="0" cy="1647300"/>
                </a:xfrm>
                <a:prstGeom prst="straightConnector1">
                  <a:avLst/>
                </a:prstGeom>
                <a:noFill/>
                <a:ln cap="flat" cmpd="sng" w="8900">
                  <a:solidFill>
                    <a:schemeClr val="dk2"/>
                  </a:solidFill>
                  <a:prstDash val="solid"/>
                  <a:round/>
                  <a:headEnd len="med" w="med" type="none"/>
                  <a:tailEnd len="med" w="med" type="none"/>
                </a:ln>
              </p:spPr>
            </p:cxnSp>
            <p:cxnSp>
              <p:nvCxnSpPr>
                <p:cNvPr id="1973" name="Google Shape;1973;p43"/>
                <p:cNvCxnSpPr/>
                <p:nvPr/>
              </p:nvCxnSpPr>
              <p:spPr>
                <a:xfrm rot="10800000">
                  <a:off x="2926688" y="425750"/>
                  <a:ext cx="0" cy="1644300"/>
                </a:xfrm>
                <a:prstGeom prst="straightConnector1">
                  <a:avLst/>
                </a:prstGeom>
                <a:noFill/>
                <a:ln cap="flat" cmpd="sng" w="8900">
                  <a:solidFill>
                    <a:schemeClr val="dk2"/>
                  </a:solidFill>
                  <a:prstDash val="solid"/>
                  <a:round/>
                  <a:headEnd len="med" w="med" type="none"/>
                  <a:tailEnd len="med" w="med" type="none"/>
                </a:ln>
              </p:spPr>
            </p:cxnSp>
          </p:grpSp>
          <p:sp>
            <p:nvSpPr>
              <p:cNvPr id="1974" name="Google Shape;1974;p43"/>
              <p:cNvSpPr/>
              <p:nvPr/>
            </p:nvSpPr>
            <p:spPr>
              <a:xfrm>
                <a:off x="1098000" y="820800"/>
                <a:ext cx="2716560" cy="1168920"/>
              </a:xfrm>
              <a:custGeom>
                <a:rect b="b" l="l" r="r" t="t"/>
                <a:pathLst>
                  <a:path extrusionOk="0" h="3247" w="7546">
                    <a:moveTo>
                      <a:pt x="30" y="3247"/>
                    </a:moveTo>
                    <a:cubicBezTo>
                      <a:pt x="23" y="3247"/>
                      <a:pt x="16" y="3244"/>
                      <a:pt x="10" y="3240"/>
                    </a:cubicBezTo>
                    <a:cubicBezTo>
                      <a:pt x="-2" y="3229"/>
                      <a:pt x="-4" y="3210"/>
                      <a:pt x="6" y="3197"/>
                    </a:cubicBezTo>
                    <a:lnTo>
                      <a:pt x="1664" y="1199"/>
                    </a:lnTo>
                    <a:lnTo>
                      <a:pt x="2891" y="2410"/>
                    </a:lnTo>
                    <a:lnTo>
                      <a:pt x="4554" y="103"/>
                    </a:lnTo>
                    <a:lnTo>
                      <a:pt x="5223" y="945"/>
                    </a:lnTo>
                    <a:lnTo>
                      <a:pt x="6120" y="284"/>
                    </a:lnTo>
                    <a:lnTo>
                      <a:pt x="7510" y="1"/>
                    </a:lnTo>
                    <a:cubicBezTo>
                      <a:pt x="7527" y="-2"/>
                      <a:pt x="7543" y="8"/>
                      <a:pt x="7546" y="25"/>
                    </a:cubicBezTo>
                    <a:cubicBezTo>
                      <a:pt x="7549" y="41"/>
                      <a:pt x="7539" y="57"/>
                      <a:pt x="7522" y="60"/>
                    </a:cubicBezTo>
                    <a:lnTo>
                      <a:pt x="6145" y="341"/>
                    </a:lnTo>
                    <a:lnTo>
                      <a:pt x="5212" y="1028"/>
                    </a:lnTo>
                    <a:lnTo>
                      <a:pt x="4557" y="203"/>
                    </a:lnTo>
                    <a:lnTo>
                      <a:pt x="2898" y="2503"/>
                    </a:lnTo>
                    <a:lnTo>
                      <a:pt x="1669" y="1289"/>
                    </a:lnTo>
                    <a:lnTo>
                      <a:pt x="53" y="3236"/>
                    </a:lnTo>
                    <a:cubicBezTo>
                      <a:pt x="47" y="3243"/>
                      <a:pt x="38" y="3247"/>
                      <a:pt x="30" y="3247"/>
                    </a:cubicBezTo>
                    <a:close/>
                  </a:path>
                </a:pathLst>
              </a:custGeom>
              <a:solidFill>
                <a:schemeClr val="accent1"/>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grpSp>
            <p:nvGrpSpPr>
              <p:cNvPr id="1975" name="Google Shape;1975;p43"/>
              <p:cNvGrpSpPr/>
              <p:nvPr/>
            </p:nvGrpSpPr>
            <p:grpSpPr>
              <a:xfrm>
                <a:off x="1065960" y="785160"/>
                <a:ext cx="2782080" cy="1235160"/>
                <a:chOff x="1065960" y="785160"/>
                <a:chExt cx="2782080" cy="1235160"/>
              </a:xfrm>
            </p:grpSpPr>
            <p:sp>
              <p:nvSpPr>
                <p:cNvPr id="1976" name="Google Shape;1976;p43"/>
                <p:cNvSpPr/>
                <p:nvPr/>
              </p:nvSpPr>
              <p:spPr>
                <a:xfrm>
                  <a:off x="1065960" y="1939320"/>
                  <a:ext cx="81000" cy="81000"/>
                </a:xfrm>
                <a:custGeom>
                  <a:rect b="b" l="l" r="r" t="t"/>
                  <a:pathLst>
                    <a:path extrusionOk="0" h="225" w="225">
                      <a:moveTo>
                        <a:pt x="225" y="113"/>
                      </a:moveTo>
                      <a:cubicBezTo>
                        <a:pt x="225" y="175"/>
                        <a:pt x="175" y="225"/>
                        <a:pt x="113" y="225"/>
                      </a:cubicBezTo>
                      <a:cubicBezTo>
                        <a:pt x="51" y="225"/>
                        <a:pt x="0" y="175"/>
                        <a:pt x="0" y="113"/>
                      </a:cubicBezTo>
                      <a:cubicBezTo>
                        <a:pt x="0" y="51"/>
                        <a:pt x="51" y="0"/>
                        <a:pt x="113" y="0"/>
                      </a:cubicBezTo>
                      <a:cubicBezTo>
                        <a:pt x="175" y="0"/>
                        <a:pt x="225" y="51"/>
                        <a:pt x="225" y="113"/>
                      </a:cubicBezTo>
                      <a:close/>
                    </a:path>
                  </a:pathLst>
                </a:custGeom>
                <a:solidFill>
                  <a:schemeClr val="accent1"/>
                </a:solidFill>
                <a:ln>
                  <a:noFill/>
                </a:ln>
              </p:spPr>
              <p:txBody>
                <a:bodyPr anchorCtr="1" anchor="ctr" bIns="33650" lIns="84150" spcFirstLastPara="1" rIns="84150" wrap="square" tIns="33650">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77" name="Google Shape;1977;p43"/>
                <p:cNvSpPr/>
                <p:nvPr/>
              </p:nvSpPr>
              <p:spPr>
                <a:xfrm>
                  <a:off x="1657080" y="1223280"/>
                  <a:ext cx="81000" cy="81000"/>
                </a:xfrm>
                <a:custGeom>
                  <a:rect b="b" l="l" r="r" t="t"/>
                  <a:pathLst>
                    <a:path extrusionOk="0" h="225" w="225">
                      <a:moveTo>
                        <a:pt x="225" y="112"/>
                      </a:moveTo>
                      <a:cubicBezTo>
                        <a:pt x="225" y="175"/>
                        <a:pt x="174" y="225"/>
                        <a:pt x="112" y="225"/>
                      </a:cubicBezTo>
                      <a:cubicBezTo>
                        <a:pt x="50" y="225"/>
                        <a:pt x="0" y="174"/>
                        <a:pt x="0" y="112"/>
                      </a:cubicBezTo>
                      <a:cubicBezTo>
                        <a:pt x="0" y="49"/>
                        <a:pt x="50" y="0"/>
                        <a:pt x="112" y="0"/>
                      </a:cubicBezTo>
                      <a:cubicBezTo>
                        <a:pt x="175" y="0"/>
                        <a:pt x="225" y="50"/>
                        <a:pt x="225" y="112"/>
                      </a:cubicBezTo>
                      <a:close/>
                    </a:path>
                  </a:pathLst>
                </a:custGeom>
                <a:solidFill>
                  <a:schemeClr val="accent1"/>
                </a:solidFill>
                <a:ln>
                  <a:noFill/>
                </a:ln>
              </p:spPr>
              <p:txBody>
                <a:bodyPr anchorCtr="1" anchor="ctr" bIns="33650" lIns="84150" spcFirstLastPara="1" rIns="84150" wrap="square" tIns="33650">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78" name="Google Shape;1978;p43"/>
                <p:cNvSpPr/>
                <p:nvPr/>
              </p:nvSpPr>
              <p:spPr>
                <a:xfrm>
                  <a:off x="2098080" y="1661400"/>
                  <a:ext cx="81000" cy="81000"/>
                </a:xfrm>
                <a:custGeom>
                  <a:rect b="b" l="l" r="r" t="t"/>
                  <a:pathLst>
                    <a:path extrusionOk="0" h="225" w="225">
                      <a:moveTo>
                        <a:pt x="225" y="113"/>
                      </a:moveTo>
                      <a:cubicBezTo>
                        <a:pt x="225" y="175"/>
                        <a:pt x="175" y="225"/>
                        <a:pt x="113" y="225"/>
                      </a:cubicBezTo>
                      <a:cubicBezTo>
                        <a:pt x="51" y="225"/>
                        <a:pt x="0" y="175"/>
                        <a:pt x="0" y="113"/>
                      </a:cubicBezTo>
                      <a:cubicBezTo>
                        <a:pt x="0" y="51"/>
                        <a:pt x="51" y="0"/>
                        <a:pt x="113" y="0"/>
                      </a:cubicBezTo>
                      <a:cubicBezTo>
                        <a:pt x="175" y="0"/>
                        <a:pt x="225" y="51"/>
                        <a:pt x="225" y="113"/>
                      </a:cubicBezTo>
                      <a:close/>
                    </a:path>
                  </a:pathLst>
                </a:custGeom>
                <a:solidFill>
                  <a:schemeClr val="accent1"/>
                </a:solidFill>
                <a:ln>
                  <a:noFill/>
                </a:ln>
              </p:spPr>
              <p:txBody>
                <a:bodyPr anchorCtr="1" anchor="ctr" bIns="33650" lIns="84150" spcFirstLastPara="1" rIns="84150" wrap="square" tIns="33650">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79" name="Google Shape;1979;p43"/>
                <p:cNvSpPr/>
                <p:nvPr/>
              </p:nvSpPr>
              <p:spPr>
                <a:xfrm>
                  <a:off x="2696760" y="835200"/>
                  <a:ext cx="80640" cy="81000"/>
                </a:xfrm>
                <a:custGeom>
                  <a:rect b="b" l="l" r="r" t="t"/>
                  <a:pathLst>
                    <a:path extrusionOk="0" h="225" w="224">
                      <a:moveTo>
                        <a:pt x="224" y="112"/>
                      </a:moveTo>
                      <a:cubicBezTo>
                        <a:pt x="224" y="174"/>
                        <a:pt x="174" y="225"/>
                        <a:pt x="112" y="225"/>
                      </a:cubicBezTo>
                      <a:cubicBezTo>
                        <a:pt x="50" y="225"/>
                        <a:pt x="0" y="174"/>
                        <a:pt x="0" y="112"/>
                      </a:cubicBezTo>
                      <a:cubicBezTo>
                        <a:pt x="0" y="50"/>
                        <a:pt x="50" y="0"/>
                        <a:pt x="112" y="0"/>
                      </a:cubicBezTo>
                      <a:cubicBezTo>
                        <a:pt x="174" y="0"/>
                        <a:pt x="224" y="50"/>
                        <a:pt x="224" y="112"/>
                      </a:cubicBezTo>
                      <a:close/>
                    </a:path>
                  </a:pathLst>
                </a:custGeom>
                <a:solidFill>
                  <a:schemeClr val="accent1"/>
                </a:solidFill>
                <a:ln>
                  <a:noFill/>
                </a:ln>
              </p:spPr>
              <p:txBody>
                <a:bodyPr anchorCtr="1" anchor="ctr" bIns="33650" lIns="84150" spcFirstLastPara="1" rIns="84150" wrap="square" tIns="33650">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80" name="Google Shape;1980;p43"/>
                <p:cNvSpPr/>
                <p:nvPr/>
              </p:nvSpPr>
              <p:spPr>
                <a:xfrm>
                  <a:off x="2933280" y="1130760"/>
                  <a:ext cx="81000" cy="81000"/>
                </a:xfrm>
                <a:custGeom>
                  <a:rect b="b" l="l" r="r" t="t"/>
                  <a:pathLst>
                    <a:path extrusionOk="0" h="225" w="225">
                      <a:moveTo>
                        <a:pt x="225" y="112"/>
                      </a:moveTo>
                      <a:cubicBezTo>
                        <a:pt x="225" y="174"/>
                        <a:pt x="175" y="225"/>
                        <a:pt x="113" y="225"/>
                      </a:cubicBezTo>
                      <a:cubicBezTo>
                        <a:pt x="51" y="225"/>
                        <a:pt x="0" y="174"/>
                        <a:pt x="0" y="112"/>
                      </a:cubicBezTo>
                      <a:cubicBezTo>
                        <a:pt x="0" y="50"/>
                        <a:pt x="51" y="0"/>
                        <a:pt x="113" y="0"/>
                      </a:cubicBezTo>
                      <a:cubicBezTo>
                        <a:pt x="175" y="0"/>
                        <a:pt x="225" y="50"/>
                        <a:pt x="225" y="112"/>
                      </a:cubicBezTo>
                      <a:close/>
                    </a:path>
                  </a:pathLst>
                </a:custGeom>
                <a:solidFill>
                  <a:schemeClr val="accent1"/>
                </a:solidFill>
                <a:ln>
                  <a:noFill/>
                </a:ln>
              </p:spPr>
              <p:txBody>
                <a:bodyPr anchorCtr="1" anchor="ctr" bIns="33650" lIns="84150" spcFirstLastPara="1" rIns="84150" wrap="square" tIns="33650">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81" name="Google Shape;1981;p43"/>
                <p:cNvSpPr/>
                <p:nvPr/>
              </p:nvSpPr>
              <p:spPr>
                <a:xfrm>
                  <a:off x="3267360" y="891000"/>
                  <a:ext cx="80640" cy="81000"/>
                </a:xfrm>
                <a:custGeom>
                  <a:rect b="b" l="l" r="r" t="t"/>
                  <a:pathLst>
                    <a:path extrusionOk="0" h="225" w="224">
                      <a:moveTo>
                        <a:pt x="224" y="112"/>
                      </a:moveTo>
                      <a:cubicBezTo>
                        <a:pt x="224" y="174"/>
                        <a:pt x="174" y="225"/>
                        <a:pt x="112" y="225"/>
                      </a:cubicBezTo>
                      <a:cubicBezTo>
                        <a:pt x="50" y="225"/>
                        <a:pt x="0" y="174"/>
                        <a:pt x="0" y="112"/>
                      </a:cubicBezTo>
                      <a:cubicBezTo>
                        <a:pt x="0" y="50"/>
                        <a:pt x="50" y="0"/>
                        <a:pt x="112" y="0"/>
                      </a:cubicBezTo>
                      <a:cubicBezTo>
                        <a:pt x="174" y="0"/>
                        <a:pt x="224" y="50"/>
                        <a:pt x="224" y="112"/>
                      </a:cubicBezTo>
                      <a:close/>
                    </a:path>
                  </a:pathLst>
                </a:custGeom>
                <a:solidFill>
                  <a:schemeClr val="accent1"/>
                </a:solidFill>
                <a:ln>
                  <a:noFill/>
                </a:ln>
              </p:spPr>
              <p:txBody>
                <a:bodyPr anchorCtr="1" anchor="ctr" bIns="33650" lIns="84150" spcFirstLastPara="1" rIns="84150" wrap="square" tIns="33650">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82" name="Google Shape;1982;p43"/>
                <p:cNvSpPr/>
                <p:nvPr/>
              </p:nvSpPr>
              <p:spPr>
                <a:xfrm>
                  <a:off x="3767040" y="785160"/>
                  <a:ext cx="81000" cy="81000"/>
                </a:xfrm>
                <a:custGeom>
                  <a:rect b="b" l="l" r="r" t="t"/>
                  <a:pathLst>
                    <a:path extrusionOk="0" h="225" w="225">
                      <a:moveTo>
                        <a:pt x="225" y="112"/>
                      </a:moveTo>
                      <a:cubicBezTo>
                        <a:pt x="225" y="174"/>
                        <a:pt x="175" y="225"/>
                        <a:pt x="113" y="225"/>
                      </a:cubicBezTo>
                      <a:cubicBezTo>
                        <a:pt x="51" y="225"/>
                        <a:pt x="0" y="174"/>
                        <a:pt x="0" y="112"/>
                      </a:cubicBezTo>
                      <a:cubicBezTo>
                        <a:pt x="0" y="50"/>
                        <a:pt x="51" y="0"/>
                        <a:pt x="113" y="0"/>
                      </a:cubicBezTo>
                      <a:cubicBezTo>
                        <a:pt x="175" y="0"/>
                        <a:pt x="225" y="50"/>
                        <a:pt x="225" y="112"/>
                      </a:cubicBezTo>
                      <a:close/>
                    </a:path>
                  </a:pathLst>
                </a:custGeom>
                <a:solidFill>
                  <a:schemeClr val="accent1"/>
                </a:solidFill>
                <a:ln>
                  <a:noFill/>
                </a:ln>
              </p:spPr>
              <p:txBody>
                <a:bodyPr anchorCtr="1" anchor="ctr" bIns="33650" lIns="84150" spcFirstLastPara="1" rIns="84150" wrap="square" tIns="33650">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grpSp>
          <p:grpSp>
            <p:nvGrpSpPr>
              <p:cNvPr id="1983" name="Google Shape;1983;p43"/>
              <p:cNvGrpSpPr/>
              <p:nvPr/>
            </p:nvGrpSpPr>
            <p:grpSpPr>
              <a:xfrm>
                <a:off x="1143720" y="645120"/>
                <a:ext cx="1143000" cy="564480"/>
                <a:chOff x="1143720" y="645120"/>
                <a:chExt cx="1143000" cy="564480"/>
              </a:xfrm>
            </p:grpSpPr>
            <p:sp>
              <p:nvSpPr>
                <p:cNvPr id="1984" name="Google Shape;1984;p43"/>
                <p:cNvSpPr/>
                <p:nvPr/>
              </p:nvSpPr>
              <p:spPr>
                <a:xfrm>
                  <a:off x="1143720" y="645840"/>
                  <a:ext cx="51120" cy="380160"/>
                </a:xfrm>
                <a:custGeom>
                  <a:rect b="b" l="l" r="r" t="t"/>
                  <a:pathLst>
                    <a:path extrusionOk="0" h="1056" w="142">
                      <a:moveTo>
                        <a:pt x="71" y="1056"/>
                      </a:moveTo>
                      <a:lnTo>
                        <a:pt x="71" y="1056"/>
                      </a:lnTo>
                      <a:cubicBezTo>
                        <a:pt x="32" y="1056"/>
                        <a:pt x="0" y="1024"/>
                        <a:pt x="0" y="985"/>
                      </a:cubicBezTo>
                      <a:lnTo>
                        <a:pt x="0" y="71"/>
                      </a:lnTo>
                      <a:cubicBezTo>
                        <a:pt x="0" y="32"/>
                        <a:pt x="32" y="0"/>
                        <a:pt x="71" y="0"/>
                      </a:cubicBezTo>
                      <a:lnTo>
                        <a:pt x="71" y="0"/>
                      </a:lnTo>
                      <a:cubicBezTo>
                        <a:pt x="110" y="0"/>
                        <a:pt x="142" y="32"/>
                        <a:pt x="142" y="71"/>
                      </a:cubicBezTo>
                      <a:lnTo>
                        <a:pt x="142" y="985"/>
                      </a:lnTo>
                      <a:cubicBezTo>
                        <a:pt x="142" y="1024"/>
                        <a:pt x="111" y="1056"/>
                        <a:pt x="71" y="1056"/>
                      </a:cubicBezTo>
                      <a:close/>
                    </a:path>
                  </a:pathLst>
                </a:custGeom>
                <a:solidFill>
                  <a:schemeClr val="accent1"/>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85" name="Google Shape;1985;p43"/>
                <p:cNvSpPr/>
                <p:nvPr/>
              </p:nvSpPr>
              <p:spPr>
                <a:xfrm>
                  <a:off x="1299240" y="645840"/>
                  <a:ext cx="51120" cy="380160"/>
                </a:xfrm>
                <a:custGeom>
                  <a:rect b="b" l="l" r="r" t="t"/>
                  <a:pathLst>
                    <a:path extrusionOk="0" h="1056" w="142">
                      <a:moveTo>
                        <a:pt x="71" y="1056"/>
                      </a:moveTo>
                      <a:lnTo>
                        <a:pt x="71" y="1056"/>
                      </a:lnTo>
                      <a:cubicBezTo>
                        <a:pt x="32" y="1056"/>
                        <a:pt x="0" y="1024"/>
                        <a:pt x="0" y="985"/>
                      </a:cubicBezTo>
                      <a:lnTo>
                        <a:pt x="0" y="71"/>
                      </a:lnTo>
                      <a:cubicBezTo>
                        <a:pt x="0" y="32"/>
                        <a:pt x="32" y="0"/>
                        <a:pt x="71" y="0"/>
                      </a:cubicBezTo>
                      <a:lnTo>
                        <a:pt x="71" y="0"/>
                      </a:lnTo>
                      <a:cubicBezTo>
                        <a:pt x="110" y="0"/>
                        <a:pt x="142" y="32"/>
                        <a:pt x="142" y="71"/>
                      </a:cubicBezTo>
                      <a:lnTo>
                        <a:pt x="142" y="985"/>
                      </a:lnTo>
                      <a:cubicBezTo>
                        <a:pt x="142" y="1024"/>
                        <a:pt x="110" y="1056"/>
                        <a:pt x="71" y="1056"/>
                      </a:cubicBezTo>
                      <a:close/>
                    </a:path>
                  </a:pathLst>
                </a:custGeom>
                <a:solidFill>
                  <a:schemeClr val="accent1"/>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86" name="Google Shape;1986;p43"/>
                <p:cNvSpPr/>
                <p:nvPr/>
              </p:nvSpPr>
              <p:spPr>
                <a:xfrm>
                  <a:off x="1454760" y="817560"/>
                  <a:ext cx="51120" cy="380520"/>
                </a:xfrm>
                <a:custGeom>
                  <a:rect b="b" l="l" r="r" t="t"/>
                  <a:pathLst>
                    <a:path extrusionOk="0" h="1057" w="142">
                      <a:moveTo>
                        <a:pt x="71" y="1057"/>
                      </a:moveTo>
                      <a:lnTo>
                        <a:pt x="71" y="1057"/>
                      </a:lnTo>
                      <a:cubicBezTo>
                        <a:pt x="32" y="1057"/>
                        <a:pt x="0" y="1025"/>
                        <a:pt x="0" y="986"/>
                      </a:cubicBezTo>
                      <a:lnTo>
                        <a:pt x="0" y="71"/>
                      </a:lnTo>
                      <a:cubicBezTo>
                        <a:pt x="0" y="32"/>
                        <a:pt x="32" y="0"/>
                        <a:pt x="71" y="0"/>
                      </a:cubicBezTo>
                      <a:lnTo>
                        <a:pt x="71" y="0"/>
                      </a:lnTo>
                      <a:cubicBezTo>
                        <a:pt x="110" y="0"/>
                        <a:pt x="142" y="32"/>
                        <a:pt x="142" y="71"/>
                      </a:cubicBezTo>
                      <a:lnTo>
                        <a:pt x="142" y="986"/>
                      </a:lnTo>
                      <a:cubicBezTo>
                        <a:pt x="142" y="1025"/>
                        <a:pt x="110" y="1057"/>
                        <a:pt x="71" y="1057"/>
                      </a:cubicBezTo>
                      <a:close/>
                    </a:path>
                  </a:pathLst>
                </a:custGeom>
                <a:solidFill>
                  <a:schemeClr val="accent1"/>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87" name="Google Shape;1987;p43"/>
                <p:cNvSpPr/>
                <p:nvPr/>
              </p:nvSpPr>
              <p:spPr>
                <a:xfrm>
                  <a:off x="1377000" y="702720"/>
                  <a:ext cx="51120" cy="380160"/>
                </a:xfrm>
                <a:custGeom>
                  <a:rect b="b" l="l" r="r" t="t"/>
                  <a:pathLst>
                    <a:path extrusionOk="0" h="1056" w="142">
                      <a:moveTo>
                        <a:pt x="71" y="0"/>
                      </a:moveTo>
                      <a:cubicBezTo>
                        <a:pt x="110" y="0"/>
                        <a:pt x="142" y="31"/>
                        <a:pt x="142" y="71"/>
                      </a:cubicBezTo>
                      <a:lnTo>
                        <a:pt x="142" y="985"/>
                      </a:lnTo>
                      <a:cubicBezTo>
                        <a:pt x="142" y="1024"/>
                        <a:pt x="110" y="1056"/>
                        <a:pt x="71" y="1056"/>
                      </a:cubicBezTo>
                      <a:cubicBezTo>
                        <a:pt x="32" y="1056"/>
                        <a:pt x="0" y="1024"/>
                        <a:pt x="0" y="985"/>
                      </a:cubicBezTo>
                      <a:lnTo>
                        <a:pt x="0" y="71"/>
                      </a:lnTo>
                      <a:cubicBezTo>
                        <a:pt x="0" y="31"/>
                        <a:pt x="32" y="0"/>
                        <a:pt x="71" y="0"/>
                      </a:cubicBezTo>
                      <a:close/>
                    </a:path>
                  </a:pathLst>
                </a:custGeom>
                <a:solidFill>
                  <a:schemeClr val="accent1"/>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88" name="Google Shape;1988;p43"/>
                <p:cNvSpPr/>
                <p:nvPr/>
              </p:nvSpPr>
              <p:spPr>
                <a:xfrm>
                  <a:off x="1688040" y="702720"/>
                  <a:ext cx="51120" cy="233280"/>
                </a:xfrm>
                <a:custGeom>
                  <a:rect b="b" l="l" r="r" t="t"/>
                  <a:pathLst>
                    <a:path extrusionOk="0" h="648" w="142">
                      <a:moveTo>
                        <a:pt x="71" y="0"/>
                      </a:moveTo>
                      <a:cubicBezTo>
                        <a:pt x="110" y="0"/>
                        <a:pt x="142" y="31"/>
                        <a:pt x="142" y="71"/>
                      </a:cubicBezTo>
                      <a:lnTo>
                        <a:pt x="142" y="577"/>
                      </a:lnTo>
                      <a:cubicBezTo>
                        <a:pt x="142" y="616"/>
                        <a:pt x="110" y="648"/>
                        <a:pt x="71" y="648"/>
                      </a:cubicBezTo>
                      <a:cubicBezTo>
                        <a:pt x="32" y="648"/>
                        <a:pt x="0" y="616"/>
                        <a:pt x="0" y="577"/>
                      </a:cubicBezTo>
                      <a:lnTo>
                        <a:pt x="0" y="71"/>
                      </a:lnTo>
                      <a:cubicBezTo>
                        <a:pt x="0" y="31"/>
                        <a:pt x="32" y="0"/>
                        <a:pt x="71" y="0"/>
                      </a:cubicBezTo>
                      <a:close/>
                    </a:path>
                  </a:pathLst>
                </a:custGeom>
                <a:solidFill>
                  <a:schemeClr val="accent1"/>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89" name="Google Shape;1989;p43"/>
                <p:cNvSpPr/>
                <p:nvPr/>
              </p:nvSpPr>
              <p:spPr>
                <a:xfrm>
                  <a:off x="1765800" y="810000"/>
                  <a:ext cx="51120" cy="233280"/>
                </a:xfrm>
                <a:custGeom>
                  <a:rect b="b" l="l" r="r" t="t"/>
                  <a:pathLst>
                    <a:path extrusionOk="0" h="648" w="142">
                      <a:moveTo>
                        <a:pt x="71" y="0"/>
                      </a:moveTo>
                      <a:cubicBezTo>
                        <a:pt x="110" y="0"/>
                        <a:pt x="142" y="32"/>
                        <a:pt x="142" y="71"/>
                      </a:cubicBezTo>
                      <a:lnTo>
                        <a:pt x="142" y="577"/>
                      </a:lnTo>
                      <a:cubicBezTo>
                        <a:pt x="142" y="616"/>
                        <a:pt x="110" y="648"/>
                        <a:pt x="71" y="648"/>
                      </a:cubicBezTo>
                      <a:cubicBezTo>
                        <a:pt x="32" y="648"/>
                        <a:pt x="0" y="616"/>
                        <a:pt x="0" y="577"/>
                      </a:cubicBezTo>
                      <a:lnTo>
                        <a:pt x="0" y="71"/>
                      </a:lnTo>
                      <a:cubicBezTo>
                        <a:pt x="0" y="32"/>
                        <a:pt x="32" y="0"/>
                        <a:pt x="71" y="0"/>
                      </a:cubicBezTo>
                      <a:close/>
                    </a:path>
                  </a:pathLst>
                </a:custGeom>
                <a:solidFill>
                  <a:schemeClr val="accent1"/>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90" name="Google Shape;1990;p43"/>
                <p:cNvSpPr/>
                <p:nvPr/>
              </p:nvSpPr>
              <p:spPr>
                <a:xfrm>
                  <a:off x="2154240" y="847080"/>
                  <a:ext cx="51120" cy="233640"/>
                </a:xfrm>
                <a:custGeom>
                  <a:rect b="b" l="l" r="r" t="t"/>
                  <a:pathLst>
                    <a:path extrusionOk="0" h="649" w="142">
                      <a:moveTo>
                        <a:pt x="71" y="0"/>
                      </a:moveTo>
                      <a:cubicBezTo>
                        <a:pt x="110" y="0"/>
                        <a:pt x="142" y="32"/>
                        <a:pt x="142" y="72"/>
                      </a:cubicBezTo>
                      <a:lnTo>
                        <a:pt x="142" y="577"/>
                      </a:lnTo>
                      <a:cubicBezTo>
                        <a:pt x="142" y="617"/>
                        <a:pt x="110" y="649"/>
                        <a:pt x="71" y="649"/>
                      </a:cubicBezTo>
                      <a:cubicBezTo>
                        <a:pt x="32" y="649"/>
                        <a:pt x="0" y="617"/>
                        <a:pt x="0" y="577"/>
                      </a:cubicBezTo>
                      <a:lnTo>
                        <a:pt x="0" y="72"/>
                      </a:lnTo>
                      <a:cubicBezTo>
                        <a:pt x="0" y="32"/>
                        <a:pt x="32" y="0"/>
                        <a:pt x="71" y="0"/>
                      </a:cubicBezTo>
                      <a:close/>
                    </a:path>
                  </a:pathLst>
                </a:custGeom>
                <a:solidFill>
                  <a:schemeClr val="accent1"/>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91" name="Google Shape;1991;p43"/>
                <p:cNvSpPr/>
                <p:nvPr/>
              </p:nvSpPr>
              <p:spPr>
                <a:xfrm>
                  <a:off x="2235600" y="950040"/>
                  <a:ext cx="51120" cy="233280"/>
                </a:xfrm>
                <a:custGeom>
                  <a:rect b="b" l="l" r="r" t="t"/>
                  <a:pathLst>
                    <a:path extrusionOk="0" h="648" w="142">
                      <a:moveTo>
                        <a:pt x="71" y="0"/>
                      </a:moveTo>
                      <a:cubicBezTo>
                        <a:pt x="110" y="0"/>
                        <a:pt x="142" y="31"/>
                        <a:pt x="142" y="71"/>
                      </a:cubicBezTo>
                      <a:lnTo>
                        <a:pt x="142" y="577"/>
                      </a:lnTo>
                      <a:cubicBezTo>
                        <a:pt x="142" y="616"/>
                        <a:pt x="110" y="648"/>
                        <a:pt x="71" y="648"/>
                      </a:cubicBezTo>
                      <a:cubicBezTo>
                        <a:pt x="32" y="648"/>
                        <a:pt x="0" y="616"/>
                        <a:pt x="0" y="577"/>
                      </a:cubicBezTo>
                      <a:lnTo>
                        <a:pt x="0" y="71"/>
                      </a:lnTo>
                      <a:cubicBezTo>
                        <a:pt x="0" y="31"/>
                        <a:pt x="32" y="0"/>
                        <a:pt x="71" y="0"/>
                      </a:cubicBezTo>
                      <a:close/>
                    </a:path>
                  </a:pathLst>
                </a:custGeom>
                <a:solidFill>
                  <a:schemeClr val="accent1"/>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92" name="Google Shape;1992;p43"/>
                <p:cNvSpPr/>
                <p:nvPr/>
              </p:nvSpPr>
              <p:spPr>
                <a:xfrm>
                  <a:off x="1843560" y="880560"/>
                  <a:ext cx="51120" cy="329040"/>
                </a:xfrm>
                <a:custGeom>
                  <a:rect b="b" l="l" r="r" t="t"/>
                  <a:pathLst>
                    <a:path extrusionOk="0" h="914" w="142">
                      <a:moveTo>
                        <a:pt x="71" y="0"/>
                      </a:moveTo>
                      <a:cubicBezTo>
                        <a:pt x="110" y="0"/>
                        <a:pt x="142" y="32"/>
                        <a:pt x="142" y="71"/>
                      </a:cubicBezTo>
                      <a:lnTo>
                        <a:pt x="142" y="843"/>
                      </a:lnTo>
                      <a:cubicBezTo>
                        <a:pt x="142" y="882"/>
                        <a:pt x="110" y="914"/>
                        <a:pt x="71" y="914"/>
                      </a:cubicBezTo>
                      <a:cubicBezTo>
                        <a:pt x="32" y="914"/>
                        <a:pt x="0" y="882"/>
                        <a:pt x="0" y="843"/>
                      </a:cubicBezTo>
                      <a:lnTo>
                        <a:pt x="0" y="71"/>
                      </a:lnTo>
                      <a:cubicBezTo>
                        <a:pt x="0" y="32"/>
                        <a:pt x="32" y="0"/>
                        <a:pt x="71" y="0"/>
                      </a:cubicBezTo>
                      <a:close/>
                    </a:path>
                  </a:pathLst>
                </a:custGeom>
                <a:solidFill>
                  <a:schemeClr val="accent1"/>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93" name="Google Shape;1993;p43"/>
                <p:cNvSpPr/>
                <p:nvPr/>
              </p:nvSpPr>
              <p:spPr>
                <a:xfrm>
                  <a:off x="2078280" y="645120"/>
                  <a:ext cx="51480" cy="329040"/>
                </a:xfrm>
                <a:custGeom>
                  <a:rect b="b" l="l" r="r" t="t"/>
                  <a:pathLst>
                    <a:path extrusionOk="0" h="914" w="143">
                      <a:moveTo>
                        <a:pt x="72" y="0"/>
                      </a:moveTo>
                      <a:cubicBezTo>
                        <a:pt x="111" y="0"/>
                        <a:pt x="143" y="32"/>
                        <a:pt x="143" y="71"/>
                      </a:cubicBezTo>
                      <a:lnTo>
                        <a:pt x="143" y="842"/>
                      </a:lnTo>
                      <a:cubicBezTo>
                        <a:pt x="143" y="882"/>
                        <a:pt x="111" y="914"/>
                        <a:pt x="72" y="914"/>
                      </a:cubicBezTo>
                      <a:cubicBezTo>
                        <a:pt x="32" y="914"/>
                        <a:pt x="0" y="882"/>
                        <a:pt x="0" y="842"/>
                      </a:cubicBezTo>
                      <a:lnTo>
                        <a:pt x="0" y="71"/>
                      </a:lnTo>
                      <a:cubicBezTo>
                        <a:pt x="0" y="32"/>
                        <a:pt x="32" y="0"/>
                        <a:pt x="72" y="0"/>
                      </a:cubicBezTo>
                      <a:close/>
                    </a:path>
                  </a:pathLst>
                </a:custGeom>
                <a:solidFill>
                  <a:schemeClr val="accent1"/>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grpSp>
          <p:grpSp>
            <p:nvGrpSpPr>
              <p:cNvPr id="1994" name="Google Shape;1994;p43"/>
              <p:cNvGrpSpPr/>
              <p:nvPr/>
            </p:nvGrpSpPr>
            <p:grpSpPr>
              <a:xfrm>
                <a:off x="1065960" y="526680"/>
                <a:ext cx="1384200" cy="548280"/>
                <a:chOff x="1065960" y="526680"/>
                <a:chExt cx="1384200" cy="548280"/>
              </a:xfrm>
            </p:grpSpPr>
            <p:sp>
              <p:nvSpPr>
                <p:cNvPr id="1995" name="Google Shape;1995;p43"/>
                <p:cNvSpPr/>
                <p:nvPr/>
              </p:nvSpPr>
              <p:spPr>
                <a:xfrm>
                  <a:off x="1065960" y="526680"/>
                  <a:ext cx="51120" cy="380520"/>
                </a:xfrm>
                <a:custGeom>
                  <a:rect b="b" l="l" r="r" t="t"/>
                  <a:pathLst>
                    <a:path extrusionOk="0" h="1057" w="142">
                      <a:moveTo>
                        <a:pt x="71" y="1057"/>
                      </a:moveTo>
                      <a:lnTo>
                        <a:pt x="71" y="1057"/>
                      </a:lnTo>
                      <a:cubicBezTo>
                        <a:pt x="32" y="1057"/>
                        <a:pt x="0" y="1025"/>
                        <a:pt x="0" y="986"/>
                      </a:cubicBezTo>
                      <a:lnTo>
                        <a:pt x="0" y="72"/>
                      </a:lnTo>
                      <a:cubicBezTo>
                        <a:pt x="0" y="32"/>
                        <a:pt x="32" y="0"/>
                        <a:pt x="71" y="0"/>
                      </a:cubicBezTo>
                      <a:lnTo>
                        <a:pt x="71" y="0"/>
                      </a:lnTo>
                      <a:cubicBezTo>
                        <a:pt x="111" y="0"/>
                        <a:pt x="142" y="32"/>
                        <a:pt x="142" y="72"/>
                      </a:cubicBezTo>
                      <a:lnTo>
                        <a:pt x="142" y="986"/>
                      </a:lnTo>
                      <a:cubicBezTo>
                        <a:pt x="142" y="1025"/>
                        <a:pt x="111" y="1057"/>
                        <a:pt x="71" y="1057"/>
                      </a:cubicBezTo>
                      <a:close/>
                    </a:path>
                  </a:pathLst>
                </a:custGeom>
                <a:solidFill>
                  <a:schemeClr val="accent3"/>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96" name="Google Shape;1996;p43"/>
                <p:cNvSpPr/>
                <p:nvPr/>
              </p:nvSpPr>
              <p:spPr>
                <a:xfrm>
                  <a:off x="1221480" y="540720"/>
                  <a:ext cx="51120" cy="380520"/>
                </a:xfrm>
                <a:custGeom>
                  <a:rect b="b" l="l" r="r" t="t"/>
                  <a:pathLst>
                    <a:path extrusionOk="0" h="1057" w="142">
                      <a:moveTo>
                        <a:pt x="71" y="0"/>
                      </a:moveTo>
                      <a:cubicBezTo>
                        <a:pt x="110" y="0"/>
                        <a:pt x="142" y="32"/>
                        <a:pt x="142" y="71"/>
                      </a:cubicBezTo>
                      <a:lnTo>
                        <a:pt x="142" y="986"/>
                      </a:lnTo>
                      <a:cubicBezTo>
                        <a:pt x="142" y="1025"/>
                        <a:pt x="110" y="1057"/>
                        <a:pt x="71" y="1057"/>
                      </a:cubicBezTo>
                      <a:cubicBezTo>
                        <a:pt x="32" y="1057"/>
                        <a:pt x="0" y="1025"/>
                        <a:pt x="0" y="986"/>
                      </a:cubicBezTo>
                      <a:lnTo>
                        <a:pt x="0" y="71"/>
                      </a:lnTo>
                      <a:cubicBezTo>
                        <a:pt x="0" y="32"/>
                        <a:pt x="32" y="0"/>
                        <a:pt x="71" y="0"/>
                      </a:cubicBezTo>
                      <a:close/>
                    </a:path>
                  </a:pathLst>
                </a:custGeom>
                <a:solidFill>
                  <a:schemeClr val="accent3"/>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97" name="Google Shape;1997;p43"/>
                <p:cNvSpPr/>
                <p:nvPr/>
              </p:nvSpPr>
              <p:spPr>
                <a:xfrm>
                  <a:off x="1532520" y="641160"/>
                  <a:ext cx="51120" cy="380160"/>
                </a:xfrm>
                <a:custGeom>
                  <a:rect b="b" l="l" r="r" t="t"/>
                  <a:pathLst>
                    <a:path extrusionOk="0" h="1056" w="142">
                      <a:moveTo>
                        <a:pt x="71" y="1056"/>
                      </a:moveTo>
                      <a:lnTo>
                        <a:pt x="71" y="1056"/>
                      </a:lnTo>
                      <a:cubicBezTo>
                        <a:pt x="32" y="1056"/>
                        <a:pt x="0" y="1025"/>
                        <a:pt x="0" y="985"/>
                      </a:cubicBezTo>
                      <a:lnTo>
                        <a:pt x="0" y="71"/>
                      </a:lnTo>
                      <a:cubicBezTo>
                        <a:pt x="0" y="32"/>
                        <a:pt x="32" y="0"/>
                        <a:pt x="71" y="0"/>
                      </a:cubicBezTo>
                      <a:lnTo>
                        <a:pt x="71" y="0"/>
                      </a:lnTo>
                      <a:cubicBezTo>
                        <a:pt x="110" y="0"/>
                        <a:pt x="142" y="32"/>
                        <a:pt x="142" y="71"/>
                      </a:cubicBezTo>
                      <a:lnTo>
                        <a:pt x="142" y="985"/>
                      </a:lnTo>
                      <a:cubicBezTo>
                        <a:pt x="142" y="1025"/>
                        <a:pt x="110" y="1056"/>
                        <a:pt x="71" y="1056"/>
                      </a:cubicBezTo>
                      <a:close/>
                    </a:path>
                  </a:pathLst>
                </a:custGeom>
                <a:solidFill>
                  <a:schemeClr val="accent3"/>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98" name="Google Shape;1998;p43"/>
                <p:cNvSpPr/>
                <p:nvPr/>
              </p:nvSpPr>
              <p:spPr>
                <a:xfrm>
                  <a:off x="1610280" y="562680"/>
                  <a:ext cx="51120" cy="380160"/>
                </a:xfrm>
                <a:custGeom>
                  <a:rect b="b" l="l" r="r" t="t"/>
                  <a:pathLst>
                    <a:path extrusionOk="0" h="1056" w="142">
                      <a:moveTo>
                        <a:pt x="71" y="1056"/>
                      </a:moveTo>
                      <a:lnTo>
                        <a:pt x="71" y="1056"/>
                      </a:lnTo>
                      <a:cubicBezTo>
                        <a:pt x="32" y="1056"/>
                        <a:pt x="0" y="1024"/>
                        <a:pt x="0" y="985"/>
                      </a:cubicBezTo>
                      <a:lnTo>
                        <a:pt x="0" y="71"/>
                      </a:lnTo>
                      <a:cubicBezTo>
                        <a:pt x="0" y="32"/>
                        <a:pt x="32" y="0"/>
                        <a:pt x="71" y="0"/>
                      </a:cubicBezTo>
                      <a:lnTo>
                        <a:pt x="71" y="0"/>
                      </a:lnTo>
                      <a:cubicBezTo>
                        <a:pt x="110" y="0"/>
                        <a:pt x="142" y="32"/>
                        <a:pt x="142" y="71"/>
                      </a:cubicBezTo>
                      <a:lnTo>
                        <a:pt x="142" y="985"/>
                      </a:lnTo>
                      <a:cubicBezTo>
                        <a:pt x="142" y="1024"/>
                        <a:pt x="110" y="1056"/>
                        <a:pt x="71" y="1056"/>
                      </a:cubicBezTo>
                      <a:close/>
                    </a:path>
                  </a:pathLst>
                </a:custGeom>
                <a:solidFill>
                  <a:schemeClr val="accent3"/>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1999" name="Google Shape;1999;p43"/>
                <p:cNvSpPr/>
                <p:nvPr/>
              </p:nvSpPr>
              <p:spPr>
                <a:xfrm>
                  <a:off x="1921320" y="694800"/>
                  <a:ext cx="51120" cy="380160"/>
                </a:xfrm>
                <a:custGeom>
                  <a:rect b="b" l="l" r="r" t="t"/>
                  <a:pathLst>
                    <a:path extrusionOk="0" h="1056" w="142">
                      <a:moveTo>
                        <a:pt x="71" y="1056"/>
                      </a:moveTo>
                      <a:lnTo>
                        <a:pt x="71" y="1056"/>
                      </a:lnTo>
                      <a:cubicBezTo>
                        <a:pt x="32" y="1056"/>
                        <a:pt x="0" y="1025"/>
                        <a:pt x="0" y="985"/>
                      </a:cubicBezTo>
                      <a:lnTo>
                        <a:pt x="0" y="71"/>
                      </a:lnTo>
                      <a:cubicBezTo>
                        <a:pt x="0" y="32"/>
                        <a:pt x="32" y="0"/>
                        <a:pt x="71" y="0"/>
                      </a:cubicBezTo>
                      <a:lnTo>
                        <a:pt x="71" y="0"/>
                      </a:lnTo>
                      <a:cubicBezTo>
                        <a:pt x="110" y="0"/>
                        <a:pt x="142" y="32"/>
                        <a:pt x="142" y="71"/>
                      </a:cubicBezTo>
                      <a:lnTo>
                        <a:pt x="142" y="985"/>
                      </a:lnTo>
                      <a:cubicBezTo>
                        <a:pt x="142" y="1025"/>
                        <a:pt x="110" y="1056"/>
                        <a:pt x="71" y="1056"/>
                      </a:cubicBezTo>
                      <a:close/>
                    </a:path>
                  </a:pathLst>
                </a:custGeom>
                <a:solidFill>
                  <a:schemeClr val="accent3"/>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2000" name="Google Shape;2000;p43"/>
                <p:cNvSpPr/>
                <p:nvPr/>
              </p:nvSpPr>
              <p:spPr>
                <a:xfrm>
                  <a:off x="1999080" y="601560"/>
                  <a:ext cx="51120" cy="280080"/>
                </a:xfrm>
                <a:custGeom>
                  <a:rect b="b" l="l" r="r" t="t"/>
                  <a:pathLst>
                    <a:path extrusionOk="0" h="778" w="142">
                      <a:moveTo>
                        <a:pt x="71" y="778"/>
                      </a:moveTo>
                      <a:lnTo>
                        <a:pt x="71" y="778"/>
                      </a:lnTo>
                      <a:cubicBezTo>
                        <a:pt x="32" y="778"/>
                        <a:pt x="0" y="746"/>
                        <a:pt x="0" y="706"/>
                      </a:cubicBezTo>
                      <a:lnTo>
                        <a:pt x="0" y="71"/>
                      </a:lnTo>
                      <a:cubicBezTo>
                        <a:pt x="0" y="32"/>
                        <a:pt x="32" y="0"/>
                        <a:pt x="71" y="0"/>
                      </a:cubicBezTo>
                      <a:lnTo>
                        <a:pt x="71" y="0"/>
                      </a:lnTo>
                      <a:cubicBezTo>
                        <a:pt x="110" y="0"/>
                        <a:pt x="142" y="32"/>
                        <a:pt x="142" y="71"/>
                      </a:cubicBezTo>
                      <a:lnTo>
                        <a:pt x="142" y="706"/>
                      </a:lnTo>
                      <a:cubicBezTo>
                        <a:pt x="142" y="746"/>
                        <a:pt x="110" y="778"/>
                        <a:pt x="71" y="778"/>
                      </a:cubicBezTo>
                      <a:close/>
                    </a:path>
                  </a:pathLst>
                </a:custGeom>
                <a:solidFill>
                  <a:schemeClr val="accent3"/>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2001" name="Google Shape;2001;p43"/>
                <p:cNvSpPr/>
                <p:nvPr/>
              </p:nvSpPr>
              <p:spPr>
                <a:xfrm>
                  <a:off x="2316960" y="758520"/>
                  <a:ext cx="51120" cy="280080"/>
                </a:xfrm>
                <a:custGeom>
                  <a:rect b="b" l="l" r="r" t="t"/>
                  <a:pathLst>
                    <a:path extrusionOk="0" h="778" w="142">
                      <a:moveTo>
                        <a:pt x="71" y="778"/>
                      </a:moveTo>
                      <a:lnTo>
                        <a:pt x="71" y="778"/>
                      </a:lnTo>
                      <a:cubicBezTo>
                        <a:pt x="32" y="778"/>
                        <a:pt x="0" y="746"/>
                        <a:pt x="0" y="707"/>
                      </a:cubicBezTo>
                      <a:lnTo>
                        <a:pt x="0" y="71"/>
                      </a:lnTo>
                      <a:cubicBezTo>
                        <a:pt x="0" y="32"/>
                        <a:pt x="32" y="0"/>
                        <a:pt x="71" y="0"/>
                      </a:cubicBezTo>
                      <a:lnTo>
                        <a:pt x="71" y="0"/>
                      </a:lnTo>
                      <a:cubicBezTo>
                        <a:pt x="110" y="0"/>
                        <a:pt x="142" y="32"/>
                        <a:pt x="142" y="71"/>
                      </a:cubicBezTo>
                      <a:lnTo>
                        <a:pt x="142" y="707"/>
                      </a:lnTo>
                      <a:cubicBezTo>
                        <a:pt x="142" y="746"/>
                        <a:pt x="110" y="778"/>
                        <a:pt x="71" y="778"/>
                      </a:cubicBezTo>
                      <a:close/>
                    </a:path>
                  </a:pathLst>
                </a:custGeom>
                <a:solidFill>
                  <a:schemeClr val="accent3"/>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2002" name="Google Shape;2002;p43"/>
                <p:cNvSpPr/>
                <p:nvPr/>
              </p:nvSpPr>
              <p:spPr>
                <a:xfrm>
                  <a:off x="2399040" y="573480"/>
                  <a:ext cx="51120" cy="280080"/>
                </a:xfrm>
                <a:custGeom>
                  <a:rect b="b" l="l" r="r" t="t"/>
                  <a:pathLst>
                    <a:path extrusionOk="0" h="778" w="142">
                      <a:moveTo>
                        <a:pt x="71" y="778"/>
                      </a:moveTo>
                      <a:lnTo>
                        <a:pt x="71" y="778"/>
                      </a:lnTo>
                      <a:cubicBezTo>
                        <a:pt x="32" y="778"/>
                        <a:pt x="0" y="746"/>
                        <a:pt x="0" y="707"/>
                      </a:cubicBezTo>
                      <a:lnTo>
                        <a:pt x="0" y="71"/>
                      </a:lnTo>
                      <a:cubicBezTo>
                        <a:pt x="0" y="32"/>
                        <a:pt x="32" y="0"/>
                        <a:pt x="71" y="0"/>
                      </a:cubicBezTo>
                      <a:lnTo>
                        <a:pt x="71" y="0"/>
                      </a:lnTo>
                      <a:cubicBezTo>
                        <a:pt x="110" y="0"/>
                        <a:pt x="142" y="32"/>
                        <a:pt x="142" y="71"/>
                      </a:cubicBezTo>
                      <a:lnTo>
                        <a:pt x="142" y="707"/>
                      </a:lnTo>
                      <a:cubicBezTo>
                        <a:pt x="142" y="746"/>
                        <a:pt x="111" y="778"/>
                        <a:pt x="71" y="778"/>
                      </a:cubicBezTo>
                      <a:close/>
                    </a:path>
                  </a:pathLst>
                </a:custGeom>
                <a:solidFill>
                  <a:schemeClr val="accent3"/>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grpSp>
          <p:sp>
            <p:nvSpPr>
              <p:cNvPr id="2003" name="Google Shape;2003;p43"/>
              <p:cNvSpPr/>
              <p:nvPr/>
            </p:nvSpPr>
            <p:spPr>
              <a:xfrm>
                <a:off x="3162295" y="551530"/>
                <a:ext cx="343080" cy="93600"/>
              </a:xfrm>
              <a:custGeom>
                <a:rect b="b" l="l" r="r" t="t"/>
                <a:pathLst>
                  <a:path extrusionOk="0" h="260" w="953">
                    <a:moveTo>
                      <a:pt x="823" y="260"/>
                    </a:moveTo>
                    <a:lnTo>
                      <a:pt x="130" y="260"/>
                    </a:lnTo>
                    <a:cubicBezTo>
                      <a:pt x="58" y="260"/>
                      <a:pt x="0" y="202"/>
                      <a:pt x="0" y="130"/>
                    </a:cubicBezTo>
                    <a:lnTo>
                      <a:pt x="0" y="130"/>
                    </a:lnTo>
                    <a:cubicBezTo>
                      <a:pt x="0" y="58"/>
                      <a:pt x="58" y="0"/>
                      <a:pt x="130" y="0"/>
                    </a:cubicBezTo>
                    <a:lnTo>
                      <a:pt x="823" y="0"/>
                    </a:lnTo>
                    <a:cubicBezTo>
                      <a:pt x="895" y="0"/>
                      <a:pt x="953" y="59"/>
                      <a:pt x="953" y="130"/>
                    </a:cubicBezTo>
                    <a:lnTo>
                      <a:pt x="953" y="130"/>
                    </a:lnTo>
                    <a:cubicBezTo>
                      <a:pt x="953" y="202"/>
                      <a:pt x="895" y="260"/>
                      <a:pt x="823" y="260"/>
                    </a:cubicBezTo>
                    <a:close/>
                  </a:path>
                </a:pathLst>
              </a:custGeom>
              <a:solidFill>
                <a:schemeClr val="accent3"/>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2004" name="Google Shape;2004;p43"/>
              <p:cNvSpPr/>
              <p:nvPr/>
            </p:nvSpPr>
            <p:spPr>
              <a:xfrm>
                <a:off x="1978625" y="1789120"/>
                <a:ext cx="343080" cy="93240"/>
              </a:xfrm>
              <a:custGeom>
                <a:rect b="b" l="l" r="r" t="t"/>
                <a:pathLst>
                  <a:path extrusionOk="0" h="259" w="953">
                    <a:moveTo>
                      <a:pt x="823" y="259"/>
                    </a:moveTo>
                    <a:lnTo>
                      <a:pt x="129" y="259"/>
                    </a:lnTo>
                    <a:cubicBezTo>
                      <a:pt x="58" y="259"/>
                      <a:pt x="0" y="201"/>
                      <a:pt x="0" y="130"/>
                    </a:cubicBezTo>
                    <a:lnTo>
                      <a:pt x="0" y="130"/>
                    </a:lnTo>
                    <a:cubicBezTo>
                      <a:pt x="0" y="58"/>
                      <a:pt x="58" y="0"/>
                      <a:pt x="129" y="0"/>
                    </a:cubicBezTo>
                    <a:lnTo>
                      <a:pt x="823" y="0"/>
                    </a:lnTo>
                    <a:cubicBezTo>
                      <a:pt x="895" y="0"/>
                      <a:pt x="953" y="58"/>
                      <a:pt x="953" y="130"/>
                    </a:cubicBezTo>
                    <a:lnTo>
                      <a:pt x="953" y="130"/>
                    </a:lnTo>
                    <a:cubicBezTo>
                      <a:pt x="952" y="201"/>
                      <a:pt x="894" y="259"/>
                      <a:pt x="823" y="259"/>
                    </a:cubicBezTo>
                    <a:close/>
                  </a:path>
                </a:pathLst>
              </a:custGeom>
              <a:solidFill>
                <a:schemeClr val="accent3"/>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grpSp>
        <p:sp>
          <p:nvSpPr>
            <p:cNvPr id="2005" name="Google Shape;2005;p43"/>
            <p:cNvSpPr/>
            <p:nvPr/>
          </p:nvSpPr>
          <p:spPr>
            <a:xfrm flipH="1">
              <a:off x="6825501" y="4289775"/>
              <a:ext cx="1224274" cy="84950"/>
            </a:xfrm>
            <a:custGeom>
              <a:rect b="b" l="l" r="r" t="t"/>
              <a:pathLst>
                <a:path extrusionOk="0" h="227" w="3541">
                  <a:moveTo>
                    <a:pt x="3541" y="114"/>
                  </a:moveTo>
                  <a:cubicBezTo>
                    <a:pt x="3541" y="134"/>
                    <a:pt x="3459" y="153"/>
                    <a:pt x="3304" y="170"/>
                  </a:cubicBezTo>
                  <a:cubicBezTo>
                    <a:pt x="3149" y="188"/>
                    <a:pt x="2925" y="202"/>
                    <a:pt x="2656" y="212"/>
                  </a:cubicBezTo>
                  <a:cubicBezTo>
                    <a:pt x="2387" y="222"/>
                    <a:pt x="2082" y="227"/>
                    <a:pt x="1771" y="227"/>
                  </a:cubicBezTo>
                  <a:cubicBezTo>
                    <a:pt x="1460" y="227"/>
                    <a:pt x="1155" y="222"/>
                    <a:pt x="886" y="212"/>
                  </a:cubicBezTo>
                  <a:cubicBezTo>
                    <a:pt x="616" y="202"/>
                    <a:pt x="393" y="188"/>
                    <a:pt x="238" y="170"/>
                  </a:cubicBezTo>
                  <a:cubicBezTo>
                    <a:pt x="82" y="153"/>
                    <a:pt x="0" y="134"/>
                    <a:pt x="0" y="114"/>
                  </a:cubicBezTo>
                  <a:cubicBezTo>
                    <a:pt x="0" y="94"/>
                    <a:pt x="82" y="74"/>
                    <a:pt x="238" y="57"/>
                  </a:cubicBezTo>
                  <a:cubicBezTo>
                    <a:pt x="393" y="39"/>
                    <a:pt x="616" y="25"/>
                    <a:pt x="886" y="15"/>
                  </a:cubicBezTo>
                  <a:cubicBezTo>
                    <a:pt x="1155" y="5"/>
                    <a:pt x="1460" y="0"/>
                    <a:pt x="1771" y="0"/>
                  </a:cubicBezTo>
                  <a:cubicBezTo>
                    <a:pt x="2082" y="0"/>
                    <a:pt x="2387" y="5"/>
                    <a:pt x="2656" y="15"/>
                  </a:cubicBezTo>
                  <a:cubicBezTo>
                    <a:pt x="2925" y="25"/>
                    <a:pt x="3149" y="39"/>
                    <a:pt x="3304" y="57"/>
                  </a:cubicBezTo>
                  <a:cubicBezTo>
                    <a:pt x="3459" y="74"/>
                    <a:pt x="3541" y="94"/>
                    <a:pt x="3541" y="114"/>
                  </a:cubicBezTo>
                  <a:close/>
                </a:path>
              </a:pathLst>
            </a:custGeom>
            <a:solidFill>
              <a:srgbClr val="61795F">
                <a:alpha val="27219"/>
              </a:srgbClr>
            </a:solidFill>
            <a:ln>
              <a:noFill/>
            </a:ln>
          </p:spPr>
          <p:txBody>
            <a:bodyPr anchorCtr="1" anchor="ctr" bIns="34300" lIns="84150" spcFirstLastPara="1" rIns="84150" wrap="square" tIns="34300">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grpSp>
          <p:nvGrpSpPr>
            <p:cNvPr id="2006" name="Google Shape;2006;p43"/>
            <p:cNvGrpSpPr/>
            <p:nvPr/>
          </p:nvGrpSpPr>
          <p:grpSpPr>
            <a:xfrm>
              <a:off x="5916905" y="1976699"/>
              <a:ext cx="1790570" cy="2384907"/>
              <a:chOff x="6375280" y="2219090"/>
              <a:chExt cx="1790570" cy="2384907"/>
            </a:xfrm>
          </p:grpSpPr>
          <p:grpSp>
            <p:nvGrpSpPr>
              <p:cNvPr id="2007" name="Google Shape;2007;p43"/>
              <p:cNvGrpSpPr/>
              <p:nvPr/>
            </p:nvGrpSpPr>
            <p:grpSpPr>
              <a:xfrm>
                <a:off x="6375280" y="2219090"/>
                <a:ext cx="1790570" cy="2384907"/>
                <a:chOff x="6375280" y="2219090"/>
                <a:chExt cx="1790570" cy="2384907"/>
              </a:xfrm>
            </p:grpSpPr>
            <p:sp>
              <p:nvSpPr>
                <p:cNvPr id="2008" name="Google Shape;2008;p43"/>
                <p:cNvSpPr/>
                <p:nvPr/>
              </p:nvSpPr>
              <p:spPr>
                <a:xfrm flipH="1">
                  <a:off x="8061574" y="4407922"/>
                  <a:ext cx="90104" cy="154290"/>
                </a:xfrm>
                <a:custGeom>
                  <a:rect b="b" l="l" r="r" t="t"/>
                  <a:pathLst>
                    <a:path extrusionOk="0" h="13555" w="7916">
                      <a:moveTo>
                        <a:pt x="3067" y="0"/>
                      </a:moveTo>
                      <a:cubicBezTo>
                        <a:pt x="2846" y="2977"/>
                        <a:pt x="1555" y="6090"/>
                        <a:pt x="1" y="8669"/>
                      </a:cubicBezTo>
                      <a:cubicBezTo>
                        <a:pt x="623" y="10315"/>
                        <a:pt x="1246" y="10981"/>
                        <a:pt x="2445" y="12183"/>
                      </a:cubicBezTo>
                      <a:cubicBezTo>
                        <a:pt x="3892" y="13134"/>
                        <a:pt x="5366" y="13554"/>
                        <a:pt x="6802" y="13554"/>
                      </a:cubicBezTo>
                      <a:cubicBezTo>
                        <a:pt x="7176" y="13554"/>
                        <a:pt x="7548" y="13526"/>
                        <a:pt x="7915" y="13470"/>
                      </a:cubicBezTo>
                      <a:cubicBezTo>
                        <a:pt x="6759" y="12094"/>
                        <a:pt x="6090" y="10315"/>
                        <a:pt x="5913" y="8491"/>
                      </a:cubicBezTo>
                      <a:cubicBezTo>
                        <a:pt x="5692" y="6001"/>
                        <a:pt x="7115" y="3735"/>
                        <a:pt x="7915" y="1377"/>
                      </a:cubicBezTo>
                      <a:cubicBezTo>
                        <a:pt x="6446" y="1021"/>
                        <a:pt x="4536" y="356"/>
                        <a:pt x="3067" y="0"/>
                      </a:cubicBezTo>
                      <a:close/>
                    </a:path>
                  </a:pathLst>
                </a:custGeom>
                <a:solidFill>
                  <a:srgbClr val="A77A64"/>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09" name="Google Shape;2009;p43"/>
                <p:cNvSpPr/>
                <p:nvPr/>
              </p:nvSpPr>
              <p:spPr>
                <a:xfrm flipH="1">
                  <a:off x="8032219" y="4506585"/>
                  <a:ext cx="133631" cy="97411"/>
                </a:xfrm>
                <a:custGeom>
                  <a:rect b="b" l="l" r="r" t="t"/>
                  <a:pathLst>
                    <a:path extrusionOk="0" h="8558" w="11740">
                      <a:moveTo>
                        <a:pt x="1246" y="1"/>
                      </a:moveTo>
                      <a:cubicBezTo>
                        <a:pt x="1111" y="178"/>
                        <a:pt x="1022" y="402"/>
                        <a:pt x="890" y="623"/>
                      </a:cubicBezTo>
                      <a:cubicBezTo>
                        <a:pt x="446" y="1245"/>
                        <a:pt x="1" y="1957"/>
                        <a:pt x="133" y="2715"/>
                      </a:cubicBezTo>
                      <a:cubicBezTo>
                        <a:pt x="310" y="3558"/>
                        <a:pt x="1200" y="4002"/>
                        <a:pt x="1822" y="4625"/>
                      </a:cubicBezTo>
                      <a:cubicBezTo>
                        <a:pt x="2580" y="5382"/>
                        <a:pt x="2935" y="6403"/>
                        <a:pt x="3647" y="7203"/>
                      </a:cubicBezTo>
                      <a:cubicBezTo>
                        <a:pt x="4447" y="8050"/>
                        <a:pt x="5646" y="8448"/>
                        <a:pt x="6848" y="8537"/>
                      </a:cubicBezTo>
                      <a:cubicBezTo>
                        <a:pt x="7035" y="8551"/>
                        <a:pt x="7221" y="8558"/>
                        <a:pt x="7408" y="8558"/>
                      </a:cubicBezTo>
                      <a:cubicBezTo>
                        <a:pt x="8420" y="8558"/>
                        <a:pt x="9429" y="8371"/>
                        <a:pt x="10405" y="8182"/>
                      </a:cubicBezTo>
                      <a:cubicBezTo>
                        <a:pt x="10892" y="8093"/>
                        <a:pt x="11472" y="7915"/>
                        <a:pt x="11561" y="7470"/>
                      </a:cubicBezTo>
                      <a:cubicBezTo>
                        <a:pt x="11739" y="6894"/>
                        <a:pt x="11117" y="6449"/>
                        <a:pt x="10583" y="6136"/>
                      </a:cubicBezTo>
                      <a:cubicBezTo>
                        <a:pt x="10049" y="5781"/>
                        <a:pt x="9559" y="5293"/>
                        <a:pt x="9160" y="4802"/>
                      </a:cubicBezTo>
                      <a:cubicBezTo>
                        <a:pt x="8793" y="4858"/>
                        <a:pt x="8421" y="4886"/>
                        <a:pt x="8047" y="4886"/>
                      </a:cubicBezTo>
                      <a:cubicBezTo>
                        <a:pt x="6611" y="4886"/>
                        <a:pt x="5137" y="4466"/>
                        <a:pt x="3690" y="3515"/>
                      </a:cubicBezTo>
                      <a:cubicBezTo>
                        <a:pt x="2491" y="2313"/>
                        <a:pt x="1868" y="1647"/>
                        <a:pt x="1246" y="1"/>
                      </a:cubicBezTo>
                      <a:close/>
                    </a:path>
                  </a:pathLst>
                </a:custGeom>
                <a:solidFill>
                  <a:schemeClr val="dk1"/>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10" name="Google Shape;2010;p43"/>
                <p:cNvSpPr/>
                <p:nvPr/>
              </p:nvSpPr>
              <p:spPr>
                <a:xfrm flipH="1">
                  <a:off x="7699213" y="4426623"/>
                  <a:ext cx="143260" cy="94315"/>
                </a:xfrm>
                <a:custGeom>
                  <a:rect b="b" l="l" r="r" t="t"/>
                  <a:pathLst>
                    <a:path extrusionOk="0" h="8286" w="12586">
                      <a:moveTo>
                        <a:pt x="4803" y="0"/>
                      </a:moveTo>
                      <a:cubicBezTo>
                        <a:pt x="3248" y="136"/>
                        <a:pt x="1512" y="445"/>
                        <a:pt x="1" y="580"/>
                      </a:cubicBezTo>
                      <a:cubicBezTo>
                        <a:pt x="801" y="2626"/>
                        <a:pt x="1779" y="4802"/>
                        <a:pt x="1779" y="6937"/>
                      </a:cubicBezTo>
                      <a:cubicBezTo>
                        <a:pt x="3938" y="7683"/>
                        <a:pt x="6256" y="8286"/>
                        <a:pt x="8446" y="8286"/>
                      </a:cubicBezTo>
                      <a:cubicBezTo>
                        <a:pt x="9911" y="8286"/>
                        <a:pt x="11319" y="8016"/>
                        <a:pt x="12585" y="7339"/>
                      </a:cubicBezTo>
                      <a:cubicBezTo>
                        <a:pt x="11027" y="7026"/>
                        <a:pt x="9427" y="6627"/>
                        <a:pt x="8182" y="5869"/>
                      </a:cubicBezTo>
                      <a:cubicBezTo>
                        <a:pt x="6183" y="4625"/>
                        <a:pt x="5247" y="2224"/>
                        <a:pt x="4803" y="0"/>
                      </a:cubicBezTo>
                      <a:close/>
                    </a:path>
                  </a:pathLst>
                </a:custGeom>
                <a:solidFill>
                  <a:srgbClr val="A77A64"/>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11" name="Google Shape;2011;p43"/>
                <p:cNvSpPr/>
                <p:nvPr/>
              </p:nvSpPr>
              <p:spPr>
                <a:xfrm flipH="1">
                  <a:off x="7653671" y="4505572"/>
                  <a:ext cx="171068" cy="39304"/>
                </a:xfrm>
                <a:custGeom>
                  <a:rect b="b" l="l" r="r" t="t"/>
                  <a:pathLst>
                    <a:path extrusionOk="0" h="3453" w="15029">
                      <a:moveTo>
                        <a:pt x="221" y="1"/>
                      </a:moveTo>
                      <a:cubicBezTo>
                        <a:pt x="221" y="356"/>
                        <a:pt x="178" y="669"/>
                        <a:pt x="132" y="1025"/>
                      </a:cubicBezTo>
                      <a:cubicBezTo>
                        <a:pt x="1" y="1690"/>
                        <a:pt x="267" y="2537"/>
                        <a:pt x="801" y="2981"/>
                      </a:cubicBezTo>
                      <a:cubicBezTo>
                        <a:pt x="1142" y="3244"/>
                        <a:pt x="1561" y="3321"/>
                        <a:pt x="1994" y="3321"/>
                      </a:cubicBezTo>
                      <a:cubicBezTo>
                        <a:pt x="2293" y="3321"/>
                        <a:pt x="2598" y="3284"/>
                        <a:pt x="2889" y="3248"/>
                      </a:cubicBezTo>
                      <a:cubicBezTo>
                        <a:pt x="3362" y="3204"/>
                        <a:pt x="3838" y="3187"/>
                        <a:pt x="4318" y="3187"/>
                      </a:cubicBezTo>
                      <a:cubicBezTo>
                        <a:pt x="6185" y="3187"/>
                        <a:pt x="8089" y="3452"/>
                        <a:pt x="9930" y="3452"/>
                      </a:cubicBezTo>
                      <a:cubicBezTo>
                        <a:pt x="11437" y="3452"/>
                        <a:pt x="12903" y="3274"/>
                        <a:pt x="14271" y="2626"/>
                      </a:cubicBezTo>
                      <a:cubicBezTo>
                        <a:pt x="14538" y="2490"/>
                        <a:pt x="14805" y="2313"/>
                        <a:pt x="14894" y="2046"/>
                      </a:cubicBezTo>
                      <a:cubicBezTo>
                        <a:pt x="15029" y="1736"/>
                        <a:pt x="14851" y="1381"/>
                        <a:pt x="14538" y="1203"/>
                      </a:cubicBezTo>
                      <a:cubicBezTo>
                        <a:pt x="14271" y="979"/>
                        <a:pt x="13916" y="936"/>
                        <a:pt x="13606" y="847"/>
                      </a:cubicBezTo>
                      <a:cubicBezTo>
                        <a:pt x="12806" y="712"/>
                        <a:pt x="11917" y="580"/>
                        <a:pt x="11027" y="403"/>
                      </a:cubicBezTo>
                      <a:cubicBezTo>
                        <a:pt x="9761" y="1080"/>
                        <a:pt x="8353" y="1350"/>
                        <a:pt x="6888" y="1350"/>
                      </a:cubicBezTo>
                      <a:cubicBezTo>
                        <a:pt x="4698" y="1350"/>
                        <a:pt x="2380" y="747"/>
                        <a:pt x="221" y="1"/>
                      </a:cubicBezTo>
                      <a:close/>
                    </a:path>
                  </a:pathLst>
                </a:custGeom>
                <a:solidFill>
                  <a:schemeClr val="dk1"/>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12" name="Google Shape;2012;p43"/>
                <p:cNvSpPr/>
                <p:nvPr/>
              </p:nvSpPr>
              <p:spPr>
                <a:xfrm flipH="1">
                  <a:off x="6375280" y="2219090"/>
                  <a:ext cx="1257664" cy="1184748"/>
                </a:xfrm>
                <a:custGeom>
                  <a:rect b="b" l="l" r="r" t="t"/>
                  <a:pathLst>
                    <a:path extrusionOk="0" h="104085" w="110491">
                      <a:moveTo>
                        <a:pt x="54941" y="5415"/>
                      </a:moveTo>
                      <a:cubicBezTo>
                        <a:pt x="64427" y="5415"/>
                        <a:pt x="74015" y="8445"/>
                        <a:pt x="82167" y="14626"/>
                      </a:cubicBezTo>
                      <a:cubicBezTo>
                        <a:pt x="100976" y="28854"/>
                        <a:pt x="104533" y="57132"/>
                        <a:pt x="89594" y="76251"/>
                      </a:cubicBezTo>
                      <a:cubicBezTo>
                        <a:pt x="80982" y="87304"/>
                        <a:pt x="68106" y="93066"/>
                        <a:pt x="55098" y="93066"/>
                      </a:cubicBezTo>
                      <a:cubicBezTo>
                        <a:pt x="45604" y="93066"/>
                        <a:pt x="36040" y="89997"/>
                        <a:pt x="28011" y="83674"/>
                      </a:cubicBezTo>
                      <a:cubicBezTo>
                        <a:pt x="8939" y="68735"/>
                        <a:pt x="5602" y="41126"/>
                        <a:pt x="20542" y="22096"/>
                      </a:cubicBezTo>
                      <a:cubicBezTo>
                        <a:pt x="29197" y="11078"/>
                        <a:pt x="41973" y="5415"/>
                        <a:pt x="54941" y="5415"/>
                      </a:cubicBezTo>
                      <a:close/>
                      <a:moveTo>
                        <a:pt x="55113" y="0"/>
                      </a:moveTo>
                      <a:cubicBezTo>
                        <a:pt x="40538" y="0"/>
                        <a:pt x="26106" y="6455"/>
                        <a:pt x="16408" y="18805"/>
                      </a:cubicBezTo>
                      <a:cubicBezTo>
                        <a:pt x="0" y="39745"/>
                        <a:pt x="3248" y="69848"/>
                        <a:pt x="23522" y="86833"/>
                      </a:cubicBezTo>
                      <a:lnTo>
                        <a:pt x="11518" y="102082"/>
                      </a:lnTo>
                      <a:lnTo>
                        <a:pt x="14050" y="104085"/>
                      </a:lnTo>
                      <a:lnTo>
                        <a:pt x="26012" y="88789"/>
                      </a:lnTo>
                      <a:cubicBezTo>
                        <a:pt x="34739" y="95203"/>
                        <a:pt x="44929" y="98316"/>
                        <a:pt x="55050" y="98316"/>
                      </a:cubicBezTo>
                      <a:cubicBezTo>
                        <a:pt x="69628" y="98316"/>
                        <a:pt x="84063" y="91857"/>
                        <a:pt x="93773" y="79495"/>
                      </a:cubicBezTo>
                      <a:cubicBezTo>
                        <a:pt x="110491" y="58153"/>
                        <a:pt x="106799" y="27253"/>
                        <a:pt x="85414" y="10489"/>
                      </a:cubicBezTo>
                      <a:cubicBezTo>
                        <a:pt x="76420" y="3425"/>
                        <a:pt x="65729" y="0"/>
                        <a:pt x="55113" y="0"/>
                      </a:cubicBezTo>
                      <a:close/>
                    </a:path>
                  </a:pathLst>
                </a:custGeom>
                <a:solidFill>
                  <a:schemeClr val="accent3"/>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13" name="Google Shape;2013;p43"/>
                <p:cNvSpPr/>
                <p:nvPr/>
              </p:nvSpPr>
              <p:spPr>
                <a:xfrm flipH="1">
                  <a:off x="7452246" y="3360299"/>
                  <a:ext cx="449939" cy="547612"/>
                </a:xfrm>
                <a:custGeom>
                  <a:rect b="b" l="l" r="r" t="t"/>
                  <a:pathLst>
                    <a:path extrusionOk="0" h="48110" w="39529">
                      <a:moveTo>
                        <a:pt x="34948" y="1"/>
                      </a:moveTo>
                      <a:lnTo>
                        <a:pt x="0" y="44552"/>
                      </a:lnTo>
                      <a:lnTo>
                        <a:pt x="4581" y="48109"/>
                      </a:lnTo>
                      <a:lnTo>
                        <a:pt x="39529" y="3600"/>
                      </a:lnTo>
                      <a:lnTo>
                        <a:pt x="34948" y="1"/>
                      </a:lnTo>
                      <a:close/>
                    </a:path>
                  </a:pathLst>
                </a:custGeom>
                <a:solidFill>
                  <a:schemeClr val="accent1"/>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14" name="Google Shape;2014;p43"/>
                <p:cNvSpPr/>
                <p:nvPr/>
              </p:nvSpPr>
              <p:spPr>
                <a:xfrm flipH="1">
                  <a:off x="7606616" y="3512017"/>
                  <a:ext cx="93621" cy="81100"/>
                </a:xfrm>
                <a:custGeom>
                  <a:rect b="b" l="l" r="r" t="t"/>
                  <a:pathLst>
                    <a:path extrusionOk="0" h="7125" w="8225">
                      <a:moveTo>
                        <a:pt x="6643" y="1"/>
                      </a:moveTo>
                      <a:cubicBezTo>
                        <a:pt x="5789" y="1"/>
                        <a:pt x="5020" y="507"/>
                        <a:pt x="4400" y="1167"/>
                      </a:cubicBezTo>
                      <a:cubicBezTo>
                        <a:pt x="3778" y="1832"/>
                        <a:pt x="3291" y="2632"/>
                        <a:pt x="2622" y="3301"/>
                      </a:cubicBezTo>
                      <a:cubicBezTo>
                        <a:pt x="2050" y="3873"/>
                        <a:pt x="1278" y="4316"/>
                        <a:pt x="508" y="4316"/>
                      </a:cubicBezTo>
                      <a:cubicBezTo>
                        <a:pt x="382" y="4316"/>
                        <a:pt x="257" y="4304"/>
                        <a:pt x="132" y="4279"/>
                      </a:cubicBezTo>
                      <a:lnTo>
                        <a:pt x="0" y="6947"/>
                      </a:lnTo>
                      <a:cubicBezTo>
                        <a:pt x="269" y="6774"/>
                        <a:pt x="579" y="6711"/>
                        <a:pt x="893" y="6711"/>
                      </a:cubicBezTo>
                      <a:cubicBezTo>
                        <a:pt x="1147" y="6711"/>
                        <a:pt x="1404" y="6752"/>
                        <a:pt x="1644" y="6811"/>
                      </a:cubicBezTo>
                      <a:cubicBezTo>
                        <a:pt x="2223" y="6947"/>
                        <a:pt x="2800" y="7124"/>
                        <a:pt x="3379" y="7124"/>
                      </a:cubicBezTo>
                      <a:cubicBezTo>
                        <a:pt x="3956" y="7124"/>
                        <a:pt x="4578" y="6858"/>
                        <a:pt x="4802" y="6324"/>
                      </a:cubicBezTo>
                      <a:cubicBezTo>
                        <a:pt x="4891" y="6100"/>
                        <a:pt x="4934" y="5833"/>
                        <a:pt x="4934" y="5567"/>
                      </a:cubicBezTo>
                      <a:lnTo>
                        <a:pt x="5467" y="5300"/>
                      </a:lnTo>
                      <a:cubicBezTo>
                        <a:pt x="5958" y="4990"/>
                        <a:pt x="6357" y="4588"/>
                        <a:pt x="6623" y="4055"/>
                      </a:cubicBezTo>
                      <a:cubicBezTo>
                        <a:pt x="6890" y="3521"/>
                        <a:pt x="6979" y="2945"/>
                        <a:pt x="7114" y="2365"/>
                      </a:cubicBezTo>
                      <a:cubicBezTo>
                        <a:pt x="7203" y="1789"/>
                        <a:pt x="7424" y="1209"/>
                        <a:pt x="7868" y="811"/>
                      </a:cubicBezTo>
                      <a:cubicBezTo>
                        <a:pt x="8004" y="676"/>
                        <a:pt x="8224" y="544"/>
                        <a:pt x="8224" y="366"/>
                      </a:cubicBezTo>
                      <a:cubicBezTo>
                        <a:pt x="8224" y="142"/>
                        <a:pt x="8004" y="10"/>
                        <a:pt x="7779" y="10"/>
                      </a:cubicBezTo>
                      <a:cubicBezTo>
                        <a:pt x="7559" y="10"/>
                        <a:pt x="7381" y="142"/>
                        <a:pt x="7246" y="277"/>
                      </a:cubicBezTo>
                      <a:cubicBezTo>
                        <a:pt x="6979" y="455"/>
                        <a:pt x="6712" y="633"/>
                        <a:pt x="6492" y="853"/>
                      </a:cubicBezTo>
                      <a:cubicBezTo>
                        <a:pt x="6581" y="587"/>
                        <a:pt x="6712" y="277"/>
                        <a:pt x="6848" y="10"/>
                      </a:cubicBezTo>
                      <a:cubicBezTo>
                        <a:pt x="6779" y="4"/>
                        <a:pt x="6711" y="1"/>
                        <a:pt x="6643" y="1"/>
                      </a:cubicBezTo>
                      <a:close/>
                    </a:path>
                  </a:pathLst>
                </a:custGeom>
                <a:solidFill>
                  <a:srgbClr val="A77A64"/>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15" name="Google Shape;2015;p43"/>
                <p:cNvSpPr/>
                <p:nvPr/>
              </p:nvSpPr>
              <p:spPr>
                <a:xfrm flipH="1">
                  <a:off x="7678974" y="3286529"/>
                  <a:ext cx="338607" cy="322785"/>
                </a:xfrm>
                <a:custGeom>
                  <a:rect b="b" l="l" r="r" t="t"/>
                  <a:pathLst>
                    <a:path extrusionOk="0" h="28358" w="29748">
                      <a:moveTo>
                        <a:pt x="3466" y="1"/>
                      </a:moveTo>
                      <a:cubicBezTo>
                        <a:pt x="3222" y="1"/>
                        <a:pt x="2984" y="26"/>
                        <a:pt x="2757" y="79"/>
                      </a:cubicBezTo>
                      <a:cubicBezTo>
                        <a:pt x="1779" y="300"/>
                        <a:pt x="1068" y="1100"/>
                        <a:pt x="669" y="1989"/>
                      </a:cubicBezTo>
                      <a:cubicBezTo>
                        <a:pt x="445" y="2434"/>
                        <a:pt x="356" y="2878"/>
                        <a:pt x="267" y="3369"/>
                      </a:cubicBezTo>
                      <a:cubicBezTo>
                        <a:pt x="178" y="3857"/>
                        <a:pt x="136" y="4348"/>
                        <a:pt x="90" y="4835"/>
                      </a:cubicBezTo>
                      <a:cubicBezTo>
                        <a:pt x="1" y="6347"/>
                        <a:pt x="90" y="7858"/>
                        <a:pt x="267" y="9416"/>
                      </a:cubicBezTo>
                      <a:cubicBezTo>
                        <a:pt x="403" y="10394"/>
                        <a:pt x="580" y="11415"/>
                        <a:pt x="847" y="12393"/>
                      </a:cubicBezTo>
                      <a:cubicBezTo>
                        <a:pt x="1203" y="13863"/>
                        <a:pt x="1736" y="15328"/>
                        <a:pt x="2402" y="16662"/>
                      </a:cubicBezTo>
                      <a:cubicBezTo>
                        <a:pt x="2892" y="17597"/>
                        <a:pt x="3380" y="18487"/>
                        <a:pt x="4002" y="19330"/>
                      </a:cubicBezTo>
                      <a:cubicBezTo>
                        <a:pt x="5738" y="21820"/>
                        <a:pt x="8050" y="23911"/>
                        <a:pt x="10761" y="25334"/>
                      </a:cubicBezTo>
                      <a:cubicBezTo>
                        <a:pt x="11074" y="25465"/>
                        <a:pt x="11429" y="25643"/>
                        <a:pt x="11739" y="25778"/>
                      </a:cubicBezTo>
                      <a:cubicBezTo>
                        <a:pt x="11917" y="25867"/>
                        <a:pt x="12141" y="25956"/>
                        <a:pt x="12319" y="25999"/>
                      </a:cubicBezTo>
                      <a:cubicBezTo>
                        <a:pt x="12450" y="26045"/>
                        <a:pt x="12585" y="26134"/>
                        <a:pt x="12674" y="26177"/>
                      </a:cubicBezTo>
                      <a:cubicBezTo>
                        <a:pt x="12941" y="26266"/>
                        <a:pt x="13250" y="26355"/>
                        <a:pt x="13517" y="26444"/>
                      </a:cubicBezTo>
                      <a:cubicBezTo>
                        <a:pt x="13563" y="26444"/>
                        <a:pt x="13606" y="26490"/>
                        <a:pt x="13606" y="26490"/>
                      </a:cubicBezTo>
                      <a:cubicBezTo>
                        <a:pt x="13962" y="26579"/>
                        <a:pt x="14275" y="26668"/>
                        <a:pt x="14584" y="26757"/>
                      </a:cubicBezTo>
                      <a:cubicBezTo>
                        <a:pt x="19255" y="28044"/>
                        <a:pt x="24590" y="28044"/>
                        <a:pt x="29303" y="28357"/>
                      </a:cubicBezTo>
                      <a:cubicBezTo>
                        <a:pt x="29748" y="26934"/>
                        <a:pt x="29303" y="24665"/>
                        <a:pt x="29702" y="23200"/>
                      </a:cubicBezTo>
                      <a:cubicBezTo>
                        <a:pt x="24857" y="23022"/>
                        <a:pt x="19877" y="22264"/>
                        <a:pt x="15875" y="19554"/>
                      </a:cubicBezTo>
                      <a:cubicBezTo>
                        <a:pt x="15698" y="19465"/>
                        <a:pt x="15474" y="19330"/>
                        <a:pt x="15342" y="19198"/>
                      </a:cubicBezTo>
                      <a:cubicBezTo>
                        <a:pt x="11251" y="16217"/>
                        <a:pt x="9384" y="11639"/>
                        <a:pt x="8406" y="6660"/>
                      </a:cubicBezTo>
                      <a:cubicBezTo>
                        <a:pt x="8093" y="5148"/>
                        <a:pt x="7737" y="3369"/>
                        <a:pt x="7026" y="1989"/>
                      </a:cubicBezTo>
                      <a:cubicBezTo>
                        <a:pt x="6421" y="819"/>
                        <a:pt x="4851" y="1"/>
                        <a:pt x="3466" y="1"/>
                      </a:cubicBezTo>
                      <a:close/>
                    </a:path>
                  </a:pathLst>
                </a:custGeom>
                <a:solidFill>
                  <a:schemeClr val="accent3"/>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16" name="Google Shape;2016;p43"/>
                <p:cNvSpPr/>
                <p:nvPr/>
              </p:nvSpPr>
              <p:spPr>
                <a:xfrm flipH="1">
                  <a:off x="7889505" y="3079208"/>
                  <a:ext cx="148803" cy="253773"/>
                </a:xfrm>
                <a:custGeom>
                  <a:rect b="b" l="l" r="r" t="t"/>
                  <a:pathLst>
                    <a:path extrusionOk="0" h="22295" w="13073">
                      <a:moveTo>
                        <a:pt x="6750" y="1"/>
                      </a:moveTo>
                      <a:cubicBezTo>
                        <a:pt x="6148" y="1"/>
                        <a:pt x="5520" y="108"/>
                        <a:pt x="4934" y="195"/>
                      </a:cubicBezTo>
                      <a:cubicBezTo>
                        <a:pt x="4002" y="373"/>
                        <a:pt x="3067" y="640"/>
                        <a:pt x="2266" y="1084"/>
                      </a:cubicBezTo>
                      <a:cubicBezTo>
                        <a:pt x="1466" y="1575"/>
                        <a:pt x="755" y="2287"/>
                        <a:pt x="399" y="3176"/>
                      </a:cubicBezTo>
                      <a:cubicBezTo>
                        <a:pt x="0" y="4108"/>
                        <a:pt x="43" y="5132"/>
                        <a:pt x="178" y="6110"/>
                      </a:cubicBezTo>
                      <a:cubicBezTo>
                        <a:pt x="310" y="7042"/>
                        <a:pt x="488" y="7932"/>
                        <a:pt x="979" y="8732"/>
                      </a:cubicBezTo>
                      <a:cubicBezTo>
                        <a:pt x="1779" y="10023"/>
                        <a:pt x="3202" y="10823"/>
                        <a:pt x="4667" y="11268"/>
                      </a:cubicBezTo>
                      <a:lnTo>
                        <a:pt x="4713" y="11268"/>
                      </a:lnTo>
                      <a:cubicBezTo>
                        <a:pt x="4713" y="11535"/>
                        <a:pt x="4756" y="11802"/>
                        <a:pt x="4802" y="12022"/>
                      </a:cubicBezTo>
                      <a:cubicBezTo>
                        <a:pt x="5158" y="15448"/>
                        <a:pt x="5158" y="18869"/>
                        <a:pt x="4845" y="22295"/>
                      </a:cubicBezTo>
                      <a:cubicBezTo>
                        <a:pt x="7470" y="21004"/>
                        <a:pt x="9693" y="20427"/>
                        <a:pt x="12361" y="19182"/>
                      </a:cubicBezTo>
                      <a:cubicBezTo>
                        <a:pt x="11337" y="18069"/>
                        <a:pt x="10625" y="16557"/>
                        <a:pt x="10181" y="15003"/>
                      </a:cubicBezTo>
                      <a:cubicBezTo>
                        <a:pt x="9871" y="13978"/>
                        <a:pt x="9647" y="12911"/>
                        <a:pt x="9515" y="11891"/>
                      </a:cubicBezTo>
                      <a:cubicBezTo>
                        <a:pt x="9469" y="11802"/>
                        <a:pt x="9469" y="11666"/>
                        <a:pt x="9469" y="11578"/>
                      </a:cubicBezTo>
                      <a:cubicBezTo>
                        <a:pt x="10405" y="11400"/>
                        <a:pt x="11294" y="11090"/>
                        <a:pt x="12137" y="10646"/>
                      </a:cubicBezTo>
                      <a:cubicBezTo>
                        <a:pt x="12450" y="10468"/>
                        <a:pt x="12759" y="10201"/>
                        <a:pt x="12937" y="9888"/>
                      </a:cubicBezTo>
                      <a:cubicBezTo>
                        <a:pt x="13072" y="9532"/>
                        <a:pt x="12983" y="9134"/>
                        <a:pt x="12848" y="8778"/>
                      </a:cubicBezTo>
                      <a:cubicBezTo>
                        <a:pt x="12717" y="8422"/>
                        <a:pt x="12670" y="8334"/>
                        <a:pt x="12582" y="7800"/>
                      </a:cubicBezTo>
                      <a:cubicBezTo>
                        <a:pt x="12404" y="6644"/>
                        <a:pt x="12450" y="6822"/>
                        <a:pt x="12272" y="6242"/>
                      </a:cubicBezTo>
                      <a:cubicBezTo>
                        <a:pt x="12048" y="5221"/>
                        <a:pt x="11827" y="4688"/>
                        <a:pt x="11294" y="4375"/>
                      </a:cubicBezTo>
                      <a:cubicBezTo>
                        <a:pt x="11070" y="4243"/>
                        <a:pt x="10938" y="4065"/>
                        <a:pt x="10803" y="3841"/>
                      </a:cubicBezTo>
                      <a:cubicBezTo>
                        <a:pt x="10714" y="3663"/>
                        <a:pt x="10536" y="3265"/>
                        <a:pt x="10494" y="3041"/>
                      </a:cubicBezTo>
                      <a:cubicBezTo>
                        <a:pt x="10269" y="1664"/>
                        <a:pt x="9736" y="1440"/>
                        <a:pt x="8491" y="508"/>
                      </a:cubicBezTo>
                      <a:cubicBezTo>
                        <a:pt x="7990" y="120"/>
                        <a:pt x="7384" y="1"/>
                        <a:pt x="6750" y="1"/>
                      </a:cubicBezTo>
                      <a:close/>
                    </a:path>
                  </a:pathLst>
                </a:custGeom>
                <a:solidFill>
                  <a:srgbClr val="A77A64"/>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17" name="Google Shape;2017;p43"/>
                <p:cNvSpPr/>
                <p:nvPr/>
              </p:nvSpPr>
              <p:spPr>
                <a:xfrm flipH="1">
                  <a:off x="7920887" y="3048020"/>
                  <a:ext cx="186252" cy="548807"/>
                </a:xfrm>
                <a:custGeom>
                  <a:rect b="b" l="l" r="r" t="t"/>
                  <a:pathLst>
                    <a:path extrusionOk="0" h="48215" w="16363">
                      <a:moveTo>
                        <a:pt x="14229" y="1"/>
                      </a:moveTo>
                      <a:cubicBezTo>
                        <a:pt x="11337" y="1203"/>
                        <a:pt x="9380" y="1914"/>
                        <a:pt x="6446" y="3113"/>
                      </a:cubicBezTo>
                      <a:cubicBezTo>
                        <a:pt x="5823" y="3380"/>
                        <a:pt x="5112" y="3693"/>
                        <a:pt x="4578" y="4091"/>
                      </a:cubicBezTo>
                      <a:cubicBezTo>
                        <a:pt x="4578" y="4091"/>
                        <a:pt x="4134" y="4358"/>
                        <a:pt x="4045" y="4536"/>
                      </a:cubicBezTo>
                      <a:cubicBezTo>
                        <a:pt x="3245" y="5425"/>
                        <a:pt x="2935" y="6670"/>
                        <a:pt x="3024" y="7872"/>
                      </a:cubicBezTo>
                      <a:cubicBezTo>
                        <a:pt x="2757" y="9206"/>
                        <a:pt x="2668" y="10540"/>
                        <a:pt x="2757" y="11917"/>
                      </a:cubicBezTo>
                      <a:cubicBezTo>
                        <a:pt x="2889" y="14673"/>
                        <a:pt x="3778" y="17430"/>
                        <a:pt x="3600" y="20187"/>
                      </a:cubicBezTo>
                      <a:cubicBezTo>
                        <a:pt x="3422" y="23167"/>
                        <a:pt x="2046" y="25878"/>
                        <a:pt x="1246" y="28723"/>
                      </a:cubicBezTo>
                      <a:cubicBezTo>
                        <a:pt x="132" y="32547"/>
                        <a:pt x="1" y="36595"/>
                        <a:pt x="844" y="40508"/>
                      </a:cubicBezTo>
                      <a:cubicBezTo>
                        <a:pt x="1377" y="42774"/>
                        <a:pt x="2313" y="45086"/>
                        <a:pt x="4180" y="46466"/>
                      </a:cubicBezTo>
                      <a:cubicBezTo>
                        <a:pt x="5823" y="47622"/>
                        <a:pt x="7869" y="47888"/>
                        <a:pt x="9825" y="48155"/>
                      </a:cubicBezTo>
                      <a:cubicBezTo>
                        <a:pt x="10181" y="48185"/>
                        <a:pt x="10556" y="48215"/>
                        <a:pt x="10927" y="48215"/>
                      </a:cubicBezTo>
                      <a:cubicBezTo>
                        <a:pt x="11668" y="48215"/>
                        <a:pt x="12390" y="48096"/>
                        <a:pt x="12895" y="47622"/>
                      </a:cubicBezTo>
                      <a:cubicBezTo>
                        <a:pt x="13250" y="47309"/>
                        <a:pt x="13471" y="46864"/>
                        <a:pt x="13649" y="46419"/>
                      </a:cubicBezTo>
                      <a:cubicBezTo>
                        <a:pt x="16050" y="40774"/>
                        <a:pt x="16363" y="34283"/>
                        <a:pt x="14538" y="28414"/>
                      </a:cubicBezTo>
                      <a:cubicBezTo>
                        <a:pt x="13695" y="25700"/>
                        <a:pt x="12404" y="22854"/>
                        <a:pt x="13250" y="20187"/>
                      </a:cubicBezTo>
                      <a:cubicBezTo>
                        <a:pt x="13784" y="18586"/>
                        <a:pt x="15072" y="17209"/>
                        <a:pt x="15207" y="15520"/>
                      </a:cubicBezTo>
                      <a:cubicBezTo>
                        <a:pt x="15338" y="13919"/>
                        <a:pt x="14406" y="12407"/>
                        <a:pt x="13428" y="11074"/>
                      </a:cubicBezTo>
                      <a:lnTo>
                        <a:pt x="13026" y="10540"/>
                      </a:lnTo>
                      <a:cubicBezTo>
                        <a:pt x="13204" y="10362"/>
                        <a:pt x="13428" y="10138"/>
                        <a:pt x="13560" y="9918"/>
                      </a:cubicBezTo>
                      <a:cubicBezTo>
                        <a:pt x="15249" y="7737"/>
                        <a:pt x="16007" y="4849"/>
                        <a:pt x="15385" y="2181"/>
                      </a:cubicBezTo>
                      <a:cubicBezTo>
                        <a:pt x="15160" y="1292"/>
                        <a:pt x="15427" y="1601"/>
                        <a:pt x="14229" y="1"/>
                      </a:cubicBezTo>
                      <a:close/>
                    </a:path>
                  </a:pathLst>
                </a:custGeom>
                <a:solidFill>
                  <a:schemeClr val="dk1"/>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18" name="Google Shape;2018;p43"/>
                <p:cNvSpPr/>
                <p:nvPr/>
              </p:nvSpPr>
              <p:spPr>
                <a:xfrm flipH="1">
                  <a:off x="7758937" y="3659386"/>
                  <a:ext cx="373016" cy="834576"/>
                </a:xfrm>
                <a:custGeom>
                  <a:rect b="b" l="l" r="r" t="t"/>
                  <a:pathLst>
                    <a:path extrusionOk="0" h="73321" w="32771">
                      <a:moveTo>
                        <a:pt x="9828" y="0"/>
                      </a:moveTo>
                      <a:cubicBezTo>
                        <a:pt x="9871" y="534"/>
                        <a:pt x="9782" y="1203"/>
                        <a:pt x="9604" y="2003"/>
                      </a:cubicBezTo>
                      <a:lnTo>
                        <a:pt x="7872" y="2003"/>
                      </a:lnTo>
                      <a:cubicBezTo>
                        <a:pt x="7783" y="2181"/>
                        <a:pt x="7737" y="2359"/>
                        <a:pt x="7648" y="2490"/>
                      </a:cubicBezTo>
                      <a:cubicBezTo>
                        <a:pt x="7470" y="2981"/>
                        <a:pt x="7338" y="3426"/>
                        <a:pt x="7203" y="3913"/>
                      </a:cubicBezTo>
                      <a:cubicBezTo>
                        <a:pt x="7025" y="4447"/>
                        <a:pt x="6936" y="4980"/>
                        <a:pt x="6805" y="5514"/>
                      </a:cubicBezTo>
                      <a:cubicBezTo>
                        <a:pt x="6271" y="8715"/>
                        <a:pt x="6449" y="12005"/>
                        <a:pt x="7160" y="15164"/>
                      </a:cubicBezTo>
                      <a:cubicBezTo>
                        <a:pt x="7516" y="34816"/>
                        <a:pt x="5382" y="51399"/>
                        <a:pt x="0" y="70962"/>
                      </a:cubicBezTo>
                      <a:cubicBezTo>
                        <a:pt x="1647" y="72520"/>
                        <a:pt x="3646" y="72787"/>
                        <a:pt x="5560" y="73097"/>
                      </a:cubicBezTo>
                      <a:cubicBezTo>
                        <a:pt x="6004" y="73143"/>
                        <a:pt x="6449" y="73232"/>
                        <a:pt x="6847" y="73321"/>
                      </a:cubicBezTo>
                      <a:cubicBezTo>
                        <a:pt x="7961" y="70031"/>
                        <a:pt x="9117" y="66694"/>
                        <a:pt x="10273" y="63361"/>
                      </a:cubicBezTo>
                      <a:cubicBezTo>
                        <a:pt x="11073" y="61092"/>
                        <a:pt x="11873" y="58869"/>
                        <a:pt x="12627" y="56603"/>
                      </a:cubicBezTo>
                      <a:cubicBezTo>
                        <a:pt x="13029" y="55447"/>
                        <a:pt x="13428" y="54333"/>
                        <a:pt x="13830" y="53177"/>
                      </a:cubicBezTo>
                      <a:cubicBezTo>
                        <a:pt x="14986" y="49798"/>
                        <a:pt x="16142" y="46330"/>
                        <a:pt x="17209" y="42908"/>
                      </a:cubicBezTo>
                      <a:cubicBezTo>
                        <a:pt x="17429" y="42151"/>
                        <a:pt x="17653" y="41439"/>
                        <a:pt x="17874" y="40685"/>
                      </a:cubicBezTo>
                      <a:cubicBezTo>
                        <a:pt x="18319" y="42773"/>
                        <a:pt x="18674" y="45085"/>
                        <a:pt x="19208" y="47575"/>
                      </a:cubicBezTo>
                      <a:cubicBezTo>
                        <a:pt x="19254" y="47842"/>
                        <a:pt x="19297" y="48066"/>
                        <a:pt x="19386" y="48333"/>
                      </a:cubicBezTo>
                      <a:cubicBezTo>
                        <a:pt x="21299" y="56603"/>
                        <a:pt x="24899" y="63806"/>
                        <a:pt x="25344" y="72431"/>
                      </a:cubicBezTo>
                      <a:cubicBezTo>
                        <a:pt x="27385" y="71682"/>
                        <a:pt x="30086" y="71089"/>
                        <a:pt x="32319" y="71089"/>
                      </a:cubicBezTo>
                      <a:cubicBezTo>
                        <a:pt x="32472" y="71089"/>
                        <a:pt x="32623" y="71092"/>
                        <a:pt x="32771" y="71098"/>
                      </a:cubicBezTo>
                      <a:cubicBezTo>
                        <a:pt x="31437" y="65894"/>
                        <a:pt x="30548" y="60825"/>
                        <a:pt x="29790" y="55845"/>
                      </a:cubicBezTo>
                      <a:cubicBezTo>
                        <a:pt x="29701" y="55134"/>
                        <a:pt x="29569" y="54469"/>
                        <a:pt x="29480" y="53757"/>
                      </a:cubicBezTo>
                      <a:cubicBezTo>
                        <a:pt x="28769" y="48777"/>
                        <a:pt x="28236" y="43840"/>
                        <a:pt x="27613" y="38861"/>
                      </a:cubicBezTo>
                      <a:cubicBezTo>
                        <a:pt x="27524" y="38149"/>
                        <a:pt x="27435" y="37438"/>
                        <a:pt x="27346" y="36684"/>
                      </a:cubicBezTo>
                      <a:cubicBezTo>
                        <a:pt x="26813" y="32547"/>
                        <a:pt x="25966" y="28325"/>
                        <a:pt x="25301" y="23967"/>
                      </a:cubicBezTo>
                      <a:cubicBezTo>
                        <a:pt x="25077" y="22545"/>
                        <a:pt x="24856" y="21076"/>
                        <a:pt x="24679" y="19610"/>
                      </a:cubicBezTo>
                      <a:cubicBezTo>
                        <a:pt x="24543" y="18632"/>
                        <a:pt x="24454" y="17654"/>
                        <a:pt x="24366" y="16676"/>
                      </a:cubicBezTo>
                      <a:cubicBezTo>
                        <a:pt x="24323" y="15697"/>
                        <a:pt x="24234" y="14719"/>
                        <a:pt x="24234" y="13741"/>
                      </a:cubicBezTo>
                      <a:cubicBezTo>
                        <a:pt x="24099" y="9828"/>
                        <a:pt x="24010" y="5827"/>
                        <a:pt x="23298" y="2003"/>
                      </a:cubicBezTo>
                      <a:lnTo>
                        <a:pt x="23121" y="2003"/>
                      </a:lnTo>
                      <a:cubicBezTo>
                        <a:pt x="23078" y="1779"/>
                        <a:pt x="23078" y="1601"/>
                        <a:pt x="23078" y="1380"/>
                      </a:cubicBezTo>
                      <a:lnTo>
                        <a:pt x="21965" y="1245"/>
                      </a:lnTo>
                      <a:lnTo>
                        <a:pt x="9828" y="0"/>
                      </a:lnTo>
                      <a:close/>
                    </a:path>
                  </a:pathLst>
                </a:custGeom>
                <a:solidFill>
                  <a:schemeClr val="accent2"/>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19" name="Google Shape;2019;p43"/>
                <p:cNvSpPr/>
                <p:nvPr/>
              </p:nvSpPr>
              <p:spPr>
                <a:xfrm flipH="1">
                  <a:off x="7498801" y="3079652"/>
                  <a:ext cx="23824" cy="42798"/>
                </a:xfrm>
                <a:custGeom>
                  <a:rect b="b" l="l" r="r" t="t"/>
                  <a:pathLst>
                    <a:path extrusionOk="0" h="3760" w="2093">
                      <a:moveTo>
                        <a:pt x="1783" y="0"/>
                      </a:moveTo>
                      <a:cubicBezTo>
                        <a:pt x="1668" y="0"/>
                        <a:pt x="1537" y="57"/>
                        <a:pt x="1424" y="113"/>
                      </a:cubicBezTo>
                      <a:lnTo>
                        <a:pt x="357" y="779"/>
                      </a:lnTo>
                      <a:cubicBezTo>
                        <a:pt x="268" y="1668"/>
                        <a:pt x="1" y="2913"/>
                        <a:pt x="314" y="3759"/>
                      </a:cubicBezTo>
                      <a:cubicBezTo>
                        <a:pt x="534" y="2646"/>
                        <a:pt x="1068" y="1579"/>
                        <a:pt x="1826" y="736"/>
                      </a:cubicBezTo>
                      <a:cubicBezTo>
                        <a:pt x="1915" y="601"/>
                        <a:pt x="2003" y="512"/>
                        <a:pt x="2046" y="423"/>
                      </a:cubicBezTo>
                      <a:cubicBezTo>
                        <a:pt x="2092" y="291"/>
                        <a:pt x="2092" y="113"/>
                        <a:pt x="1957" y="67"/>
                      </a:cubicBezTo>
                      <a:cubicBezTo>
                        <a:pt x="1909" y="19"/>
                        <a:pt x="1849" y="0"/>
                        <a:pt x="1783" y="0"/>
                      </a:cubicBezTo>
                      <a:close/>
                    </a:path>
                  </a:pathLst>
                </a:custGeom>
                <a:solidFill>
                  <a:srgbClr val="94735F"/>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20" name="Google Shape;2020;p43"/>
                <p:cNvSpPr/>
                <p:nvPr/>
              </p:nvSpPr>
              <p:spPr>
                <a:xfrm flipH="1">
                  <a:off x="7491232" y="3036888"/>
                  <a:ext cx="44551" cy="74954"/>
                </a:xfrm>
                <a:custGeom>
                  <a:rect b="b" l="l" r="r" t="t"/>
                  <a:pathLst>
                    <a:path extrusionOk="0" h="6585" w="3914">
                      <a:moveTo>
                        <a:pt x="3515" y="0"/>
                      </a:moveTo>
                      <a:lnTo>
                        <a:pt x="3515" y="0"/>
                      </a:lnTo>
                      <a:cubicBezTo>
                        <a:pt x="3071" y="712"/>
                        <a:pt x="2491" y="1334"/>
                        <a:pt x="1957" y="1957"/>
                      </a:cubicBezTo>
                      <a:cubicBezTo>
                        <a:pt x="1381" y="2537"/>
                        <a:pt x="801" y="3202"/>
                        <a:pt x="445" y="3959"/>
                      </a:cubicBezTo>
                      <a:cubicBezTo>
                        <a:pt x="90" y="4713"/>
                        <a:pt x="1" y="5603"/>
                        <a:pt x="314" y="6360"/>
                      </a:cubicBezTo>
                      <a:cubicBezTo>
                        <a:pt x="357" y="6449"/>
                        <a:pt x="357" y="6492"/>
                        <a:pt x="445" y="6538"/>
                      </a:cubicBezTo>
                      <a:cubicBezTo>
                        <a:pt x="477" y="6569"/>
                        <a:pt x="525" y="6584"/>
                        <a:pt x="578" y="6584"/>
                      </a:cubicBezTo>
                      <a:cubicBezTo>
                        <a:pt x="675" y="6584"/>
                        <a:pt x="790" y="6535"/>
                        <a:pt x="847" y="6449"/>
                      </a:cubicBezTo>
                      <a:cubicBezTo>
                        <a:pt x="936" y="6314"/>
                        <a:pt x="979" y="6136"/>
                        <a:pt x="1025" y="6005"/>
                      </a:cubicBezTo>
                      <a:cubicBezTo>
                        <a:pt x="1246" y="4713"/>
                        <a:pt x="1914" y="3515"/>
                        <a:pt x="2669" y="2448"/>
                      </a:cubicBezTo>
                      <a:cubicBezTo>
                        <a:pt x="2935" y="2092"/>
                        <a:pt x="3202" y="1736"/>
                        <a:pt x="3380" y="1334"/>
                      </a:cubicBezTo>
                      <a:cubicBezTo>
                        <a:pt x="3558" y="890"/>
                        <a:pt x="3914" y="313"/>
                        <a:pt x="3515" y="0"/>
                      </a:cubicBezTo>
                      <a:close/>
                    </a:path>
                  </a:pathLst>
                </a:custGeom>
                <a:solidFill>
                  <a:srgbClr val="94735F"/>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21" name="Google Shape;2021;p43"/>
                <p:cNvSpPr/>
                <p:nvPr/>
              </p:nvSpPr>
              <p:spPr>
                <a:xfrm flipH="1">
                  <a:off x="7496297" y="3023730"/>
                  <a:ext cx="182689" cy="196906"/>
                </a:xfrm>
                <a:custGeom>
                  <a:rect b="b" l="l" r="r" t="t"/>
                  <a:pathLst>
                    <a:path extrusionOk="0" h="17299" w="16050">
                      <a:moveTo>
                        <a:pt x="15250" y="0"/>
                      </a:moveTo>
                      <a:lnTo>
                        <a:pt x="15250" y="0"/>
                      </a:lnTo>
                      <a:cubicBezTo>
                        <a:pt x="13649" y="2359"/>
                        <a:pt x="12226" y="6538"/>
                        <a:pt x="8847" y="8537"/>
                      </a:cubicBezTo>
                      <a:cubicBezTo>
                        <a:pt x="6980" y="9604"/>
                        <a:pt x="4223" y="10629"/>
                        <a:pt x="2402" y="11738"/>
                      </a:cubicBezTo>
                      <a:cubicBezTo>
                        <a:pt x="534" y="12895"/>
                        <a:pt x="90" y="15118"/>
                        <a:pt x="1" y="17298"/>
                      </a:cubicBezTo>
                      <a:cubicBezTo>
                        <a:pt x="2622" y="16985"/>
                        <a:pt x="4756" y="15164"/>
                        <a:pt x="6802" y="13517"/>
                      </a:cubicBezTo>
                      <a:cubicBezTo>
                        <a:pt x="8491" y="12183"/>
                        <a:pt x="10359" y="10895"/>
                        <a:pt x="12450" y="10582"/>
                      </a:cubicBezTo>
                      <a:cubicBezTo>
                        <a:pt x="13339" y="10405"/>
                        <a:pt x="14140" y="9782"/>
                        <a:pt x="14318" y="8893"/>
                      </a:cubicBezTo>
                      <a:cubicBezTo>
                        <a:pt x="14805" y="6492"/>
                        <a:pt x="14318" y="5781"/>
                        <a:pt x="14627" y="3781"/>
                      </a:cubicBezTo>
                      <a:cubicBezTo>
                        <a:pt x="14805" y="2359"/>
                        <a:pt x="16050" y="313"/>
                        <a:pt x="15250" y="0"/>
                      </a:cubicBezTo>
                      <a:close/>
                    </a:path>
                  </a:pathLst>
                </a:custGeom>
                <a:solidFill>
                  <a:srgbClr val="A77A64"/>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sp>
              <p:nvSpPr>
                <p:cNvPr id="2022" name="Google Shape;2022;p43"/>
                <p:cNvSpPr/>
                <p:nvPr/>
              </p:nvSpPr>
              <p:spPr>
                <a:xfrm flipH="1">
                  <a:off x="7585365" y="3132035"/>
                  <a:ext cx="471167" cy="613232"/>
                </a:xfrm>
                <a:custGeom>
                  <a:rect b="b" l="l" r="r" t="t"/>
                  <a:pathLst>
                    <a:path extrusionOk="0" h="53875" w="41394">
                      <a:moveTo>
                        <a:pt x="39217" y="0"/>
                      </a:moveTo>
                      <a:cubicBezTo>
                        <a:pt x="32014" y="3693"/>
                        <a:pt x="24498" y="6848"/>
                        <a:pt x="16850" y="9426"/>
                      </a:cubicBezTo>
                      <a:cubicBezTo>
                        <a:pt x="14318" y="10316"/>
                        <a:pt x="11739" y="11116"/>
                        <a:pt x="9160" y="11827"/>
                      </a:cubicBezTo>
                      <a:cubicBezTo>
                        <a:pt x="8449" y="12051"/>
                        <a:pt x="7691" y="12272"/>
                        <a:pt x="6980" y="12585"/>
                      </a:cubicBezTo>
                      <a:lnTo>
                        <a:pt x="6891" y="12585"/>
                      </a:lnTo>
                      <a:cubicBezTo>
                        <a:pt x="5468" y="12763"/>
                        <a:pt x="4045" y="13072"/>
                        <a:pt x="3202" y="14097"/>
                      </a:cubicBezTo>
                      <a:cubicBezTo>
                        <a:pt x="2178" y="15295"/>
                        <a:pt x="2402" y="17031"/>
                        <a:pt x="2669" y="18586"/>
                      </a:cubicBezTo>
                      <a:cubicBezTo>
                        <a:pt x="3647" y="23921"/>
                        <a:pt x="4625" y="29303"/>
                        <a:pt x="4490" y="34681"/>
                      </a:cubicBezTo>
                      <a:cubicBezTo>
                        <a:pt x="4401" y="40106"/>
                        <a:pt x="3113" y="45619"/>
                        <a:pt x="1" y="50154"/>
                      </a:cubicBezTo>
                      <a:cubicBezTo>
                        <a:pt x="3436" y="51990"/>
                        <a:pt x="7948" y="53875"/>
                        <a:pt x="12599" y="53875"/>
                      </a:cubicBezTo>
                      <a:cubicBezTo>
                        <a:pt x="14146" y="53875"/>
                        <a:pt x="15709" y="53666"/>
                        <a:pt x="17252" y="53178"/>
                      </a:cubicBezTo>
                      <a:cubicBezTo>
                        <a:pt x="17608" y="53089"/>
                        <a:pt x="17964" y="52957"/>
                        <a:pt x="18273" y="52822"/>
                      </a:cubicBezTo>
                      <a:lnTo>
                        <a:pt x="18319" y="52822"/>
                      </a:lnTo>
                      <a:cubicBezTo>
                        <a:pt x="18141" y="47664"/>
                        <a:pt x="17651" y="44331"/>
                        <a:pt x="17651" y="41397"/>
                      </a:cubicBezTo>
                      <a:lnTo>
                        <a:pt x="17651" y="40863"/>
                      </a:lnTo>
                      <a:cubicBezTo>
                        <a:pt x="17651" y="40550"/>
                        <a:pt x="17697" y="40194"/>
                        <a:pt x="17697" y="39885"/>
                      </a:cubicBezTo>
                      <a:cubicBezTo>
                        <a:pt x="17697" y="39707"/>
                        <a:pt x="17740" y="39529"/>
                        <a:pt x="17740" y="39394"/>
                      </a:cubicBezTo>
                      <a:cubicBezTo>
                        <a:pt x="17786" y="38772"/>
                        <a:pt x="17875" y="38149"/>
                        <a:pt x="18006" y="37527"/>
                      </a:cubicBezTo>
                      <a:cubicBezTo>
                        <a:pt x="18006" y="37438"/>
                        <a:pt x="18053" y="37395"/>
                        <a:pt x="18053" y="37349"/>
                      </a:cubicBezTo>
                      <a:cubicBezTo>
                        <a:pt x="18319" y="36193"/>
                        <a:pt x="18675" y="35037"/>
                        <a:pt x="19251" y="33792"/>
                      </a:cubicBezTo>
                      <a:cubicBezTo>
                        <a:pt x="19607" y="32992"/>
                        <a:pt x="20009" y="32237"/>
                        <a:pt x="20318" y="31437"/>
                      </a:cubicBezTo>
                      <a:cubicBezTo>
                        <a:pt x="20941" y="30103"/>
                        <a:pt x="21385" y="28723"/>
                        <a:pt x="21343" y="27300"/>
                      </a:cubicBezTo>
                      <a:cubicBezTo>
                        <a:pt x="21297" y="26055"/>
                        <a:pt x="20898" y="24857"/>
                        <a:pt x="20276" y="23701"/>
                      </a:cubicBezTo>
                      <a:lnTo>
                        <a:pt x="19874" y="23032"/>
                      </a:lnTo>
                      <a:cubicBezTo>
                        <a:pt x="19340" y="22143"/>
                        <a:pt x="18764" y="21253"/>
                        <a:pt x="18184" y="20364"/>
                      </a:cubicBezTo>
                      <a:cubicBezTo>
                        <a:pt x="17875" y="19920"/>
                        <a:pt x="17608" y="19475"/>
                        <a:pt x="17341" y="18988"/>
                      </a:cubicBezTo>
                      <a:cubicBezTo>
                        <a:pt x="17341" y="18988"/>
                        <a:pt x="17341" y="18941"/>
                        <a:pt x="17295" y="18941"/>
                      </a:cubicBezTo>
                      <a:cubicBezTo>
                        <a:pt x="25921" y="14719"/>
                        <a:pt x="34148" y="9693"/>
                        <a:pt x="41394" y="3468"/>
                      </a:cubicBezTo>
                      <a:cubicBezTo>
                        <a:pt x="40639" y="2803"/>
                        <a:pt x="39839" y="1245"/>
                        <a:pt x="39348" y="224"/>
                      </a:cubicBezTo>
                      <a:cubicBezTo>
                        <a:pt x="39306" y="178"/>
                        <a:pt x="39259" y="89"/>
                        <a:pt x="39217" y="0"/>
                      </a:cubicBezTo>
                      <a:close/>
                    </a:path>
                  </a:pathLst>
                </a:custGeom>
                <a:solidFill>
                  <a:schemeClr val="accent3"/>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grpSp>
          <p:sp>
            <p:nvSpPr>
              <p:cNvPr id="2023" name="Google Shape;2023;p43"/>
              <p:cNvSpPr/>
              <p:nvPr/>
            </p:nvSpPr>
            <p:spPr>
              <a:xfrm>
                <a:off x="6539825" y="2319975"/>
                <a:ext cx="927300" cy="927300"/>
              </a:xfrm>
              <a:prstGeom prst="ellipse">
                <a:avLst/>
              </a:prstGeom>
              <a:solidFill>
                <a:srgbClr val="E96D5F">
                  <a:alpha val="20000"/>
                </a:srgbClr>
              </a:solidFill>
              <a:ln>
                <a:noFill/>
              </a:ln>
            </p:spPr>
            <p:txBody>
              <a:bodyPr anchorCtr="0" anchor="ctr" bIns="85475" lIns="85475" spcFirstLastPara="1" rIns="85475" wrap="square" tIns="85475">
                <a:noAutofit/>
              </a:bodyPr>
              <a:lstStyle/>
              <a:p>
                <a:pPr indent="0" lvl="0" marL="0" rtl="0" algn="l">
                  <a:spcBef>
                    <a:spcPts val="0"/>
                  </a:spcBef>
                  <a:spcAft>
                    <a:spcPts val="0"/>
                  </a:spcAft>
                  <a:buNone/>
                </a:pPr>
                <a:r>
                  <a:t/>
                </a:r>
                <a:endParaRPr/>
              </a:p>
            </p:txBody>
          </p:sp>
        </p:grpSp>
        <p:grpSp>
          <p:nvGrpSpPr>
            <p:cNvPr id="2024" name="Google Shape;2024;p43"/>
            <p:cNvGrpSpPr/>
            <p:nvPr/>
          </p:nvGrpSpPr>
          <p:grpSpPr>
            <a:xfrm>
              <a:off x="7656615" y="1790777"/>
              <a:ext cx="305824" cy="305723"/>
              <a:chOff x="833034" y="460460"/>
              <a:chExt cx="512612" cy="512443"/>
            </a:xfrm>
          </p:grpSpPr>
          <p:sp>
            <p:nvSpPr>
              <p:cNvPr id="2025" name="Google Shape;2025;p43"/>
              <p:cNvSpPr/>
              <p:nvPr/>
            </p:nvSpPr>
            <p:spPr>
              <a:xfrm>
                <a:off x="833034" y="460460"/>
                <a:ext cx="512612" cy="512443"/>
              </a:xfrm>
              <a:custGeom>
                <a:rect b="b" l="l" r="r" t="t"/>
                <a:pathLst>
                  <a:path extrusionOk="0" h="3025" w="3026">
                    <a:moveTo>
                      <a:pt x="2583" y="443"/>
                    </a:moveTo>
                    <a:cubicBezTo>
                      <a:pt x="2771" y="631"/>
                      <a:pt x="2906" y="865"/>
                      <a:pt x="2975" y="1121"/>
                    </a:cubicBezTo>
                    <a:cubicBezTo>
                      <a:pt x="3044" y="1378"/>
                      <a:pt x="3044" y="1649"/>
                      <a:pt x="2975" y="1905"/>
                    </a:cubicBezTo>
                    <a:cubicBezTo>
                      <a:pt x="2906" y="2162"/>
                      <a:pt x="2771" y="2395"/>
                      <a:pt x="2583" y="2583"/>
                    </a:cubicBezTo>
                    <a:cubicBezTo>
                      <a:pt x="2395" y="2771"/>
                      <a:pt x="2161" y="2906"/>
                      <a:pt x="1905" y="2974"/>
                    </a:cubicBezTo>
                    <a:cubicBezTo>
                      <a:pt x="1648" y="3043"/>
                      <a:pt x="1378" y="3043"/>
                      <a:pt x="1122" y="2974"/>
                    </a:cubicBezTo>
                    <a:cubicBezTo>
                      <a:pt x="865" y="2906"/>
                      <a:pt x="631" y="2771"/>
                      <a:pt x="444" y="2583"/>
                    </a:cubicBezTo>
                    <a:cubicBezTo>
                      <a:pt x="256" y="2395"/>
                      <a:pt x="121" y="2161"/>
                      <a:pt x="52" y="1905"/>
                    </a:cubicBezTo>
                    <a:cubicBezTo>
                      <a:pt x="-17" y="1648"/>
                      <a:pt x="-17" y="1378"/>
                      <a:pt x="52" y="1121"/>
                    </a:cubicBezTo>
                    <a:cubicBezTo>
                      <a:pt x="121" y="865"/>
                      <a:pt x="256" y="631"/>
                      <a:pt x="444" y="443"/>
                    </a:cubicBezTo>
                    <a:cubicBezTo>
                      <a:pt x="631" y="255"/>
                      <a:pt x="865" y="120"/>
                      <a:pt x="1122" y="52"/>
                    </a:cubicBezTo>
                    <a:cubicBezTo>
                      <a:pt x="1378" y="-17"/>
                      <a:pt x="1648" y="-17"/>
                      <a:pt x="1905" y="52"/>
                    </a:cubicBezTo>
                    <a:cubicBezTo>
                      <a:pt x="2161" y="120"/>
                      <a:pt x="2395" y="255"/>
                      <a:pt x="2583" y="443"/>
                    </a:cubicBezTo>
                    <a:close/>
                  </a:path>
                </a:pathLst>
              </a:custGeom>
              <a:solidFill>
                <a:schemeClr val="accent2"/>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2026" name="Google Shape;2026;p43"/>
              <p:cNvSpPr/>
              <p:nvPr/>
            </p:nvSpPr>
            <p:spPr>
              <a:xfrm>
                <a:off x="885347" y="512607"/>
                <a:ext cx="408322" cy="408322"/>
              </a:xfrm>
              <a:custGeom>
                <a:rect b="b" l="l" r="r" t="t"/>
                <a:pathLst>
                  <a:path extrusionOk="0" h="2266" w="2266">
                    <a:moveTo>
                      <a:pt x="2266" y="1133"/>
                    </a:moveTo>
                    <a:cubicBezTo>
                      <a:pt x="2266" y="1332"/>
                      <a:pt x="2213" y="1528"/>
                      <a:pt x="2114" y="1700"/>
                    </a:cubicBezTo>
                    <a:cubicBezTo>
                      <a:pt x="2014" y="1873"/>
                      <a:pt x="1871" y="2015"/>
                      <a:pt x="1699" y="2114"/>
                    </a:cubicBezTo>
                    <a:cubicBezTo>
                      <a:pt x="1527" y="2214"/>
                      <a:pt x="1331" y="2266"/>
                      <a:pt x="1133" y="2266"/>
                    </a:cubicBezTo>
                    <a:cubicBezTo>
                      <a:pt x="934" y="2266"/>
                      <a:pt x="738" y="2214"/>
                      <a:pt x="566" y="2114"/>
                    </a:cubicBezTo>
                    <a:cubicBezTo>
                      <a:pt x="394" y="2015"/>
                      <a:pt x="250" y="1873"/>
                      <a:pt x="151" y="1700"/>
                    </a:cubicBezTo>
                    <a:cubicBezTo>
                      <a:pt x="51" y="1528"/>
                      <a:pt x="0" y="1332"/>
                      <a:pt x="0" y="1133"/>
                    </a:cubicBezTo>
                    <a:cubicBezTo>
                      <a:pt x="0" y="934"/>
                      <a:pt x="52" y="739"/>
                      <a:pt x="151" y="567"/>
                    </a:cubicBezTo>
                    <a:cubicBezTo>
                      <a:pt x="251" y="394"/>
                      <a:pt x="394" y="252"/>
                      <a:pt x="566" y="152"/>
                    </a:cubicBezTo>
                    <a:cubicBezTo>
                      <a:pt x="738" y="53"/>
                      <a:pt x="934" y="0"/>
                      <a:pt x="1133" y="0"/>
                    </a:cubicBezTo>
                    <a:cubicBezTo>
                      <a:pt x="1331" y="0"/>
                      <a:pt x="1527" y="53"/>
                      <a:pt x="1699" y="152"/>
                    </a:cubicBezTo>
                    <a:cubicBezTo>
                      <a:pt x="1871" y="252"/>
                      <a:pt x="2014" y="394"/>
                      <a:pt x="2114" y="567"/>
                    </a:cubicBezTo>
                    <a:cubicBezTo>
                      <a:pt x="2213" y="739"/>
                      <a:pt x="2266" y="934"/>
                      <a:pt x="2266" y="1133"/>
                    </a:cubicBezTo>
                    <a:close/>
                  </a:path>
                </a:pathLst>
              </a:custGeom>
              <a:solidFill>
                <a:schemeClr val="lt2"/>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2027" name="Google Shape;2027;p43"/>
              <p:cNvSpPr txBox="1"/>
              <p:nvPr/>
            </p:nvSpPr>
            <p:spPr>
              <a:xfrm>
                <a:off x="974625" y="524850"/>
                <a:ext cx="230100" cy="3840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1215" strike="noStrike">
                    <a:solidFill>
                      <a:schemeClr val="accent2"/>
                    </a:solidFill>
                    <a:latin typeface="Jost"/>
                    <a:ea typeface="Jost"/>
                    <a:cs typeface="Jost"/>
                    <a:sym typeface="Jost"/>
                  </a:rPr>
                  <a:t>$</a:t>
                </a:r>
                <a:endParaRPr b="1" sz="1215" strike="noStrike">
                  <a:solidFill>
                    <a:schemeClr val="accent2"/>
                  </a:solidFill>
                  <a:latin typeface="Jost"/>
                  <a:ea typeface="Jost"/>
                  <a:cs typeface="Jost"/>
                  <a:sym typeface="Jost"/>
                </a:endParaRPr>
              </a:p>
            </p:txBody>
          </p:sp>
        </p:grpSp>
        <p:grpSp>
          <p:nvGrpSpPr>
            <p:cNvPr id="2028" name="Google Shape;2028;p43"/>
            <p:cNvGrpSpPr/>
            <p:nvPr/>
          </p:nvGrpSpPr>
          <p:grpSpPr>
            <a:xfrm>
              <a:off x="7360915" y="2025752"/>
              <a:ext cx="305824" cy="305723"/>
              <a:chOff x="833034" y="460460"/>
              <a:chExt cx="512612" cy="512443"/>
            </a:xfrm>
          </p:grpSpPr>
          <p:sp>
            <p:nvSpPr>
              <p:cNvPr id="2029" name="Google Shape;2029;p43"/>
              <p:cNvSpPr/>
              <p:nvPr/>
            </p:nvSpPr>
            <p:spPr>
              <a:xfrm>
                <a:off x="833034" y="460460"/>
                <a:ext cx="512612" cy="512443"/>
              </a:xfrm>
              <a:custGeom>
                <a:rect b="b" l="l" r="r" t="t"/>
                <a:pathLst>
                  <a:path extrusionOk="0" h="3025" w="3026">
                    <a:moveTo>
                      <a:pt x="2583" y="443"/>
                    </a:moveTo>
                    <a:cubicBezTo>
                      <a:pt x="2771" y="631"/>
                      <a:pt x="2906" y="865"/>
                      <a:pt x="2975" y="1121"/>
                    </a:cubicBezTo>
                    <a:cubicBezTo>
                      <a:pt x="3044" y="1378"/>
                      <a:pt x="3044" y="1649"/>
                      <a:pt x="2975" y="1905"/>
                    </a:cubicBezTo>
                    <a:cubicBezTo>
                      <a:pt x="2906" y="2162"/>
                      <a:pt x="2771" y="2395"/>
                      <a:pt x="2583" y="2583"/>
                    </a:cubicBezTo>
                    <a:cubicBezTo>
                      <a:pt x="2395" y="2771"/>
                      <a:pt x="2161" y="2906"/>
                      <a:pt x="1905" y="2974"/>
                    </a:cubicBezTo>
                    <a:cubicBezTo>
                      <a:pt x="1648" y="3043"/>
                      <a:pt x="1378" y="3043"/>
                      <a:pt x="1122" y="2974"/>
                    </a:cubicBezTo>
                    <a:cubicBezTo>
                      <a:pt x="865" y="2906"/>
                      <a:pt x="631" y="2771"/>
                      <a:pt x="444" y="2583"/>
                    </a:cubicBezTo>
                    <a:cubicBezTo>
                      <a:pt x="256" y="2395"/>
                      <a:pt x="121" y="2161"/>
                      <a:pt x="52" y="1905"/>
                    </a:cubicBezTo>
                    <a:cubicBezTo>
                      <a:pt x="-17" y="1648"/>
                      <a:pt x="-17" y="1378"/>
                      <a:pt x="52" y="1121"/>
                    </a:cubicBezTo>
                    <a:cubicBezTo>
                      <a:pt x="121" y="865"/>
                      <a:pt x="256" y="631"/>
                      <a:pt x="444" y="443"/>
                    </a:cubicBezTo>
                    <a:cubicBezTo>
                      <a:pt x="631" y="255"/>
                      <a:pt x="865" y="120"/>
                      <a:pt x="1122" y="52"/>
                    </a:cubicBezTo>
                    <a:cubicBezTo>
                      <a:pt x="1378" y="-17"/>
                      <a:pt x="1648" y="-17"/>
                      <a:pt x="1905" y="52"/>
                    </a:cubicBezTo>
                    <a:cubicBezTo>
                      <a:pt x="2161" y="120"/>
                      <a:pt x="2395" y="255"/>
                      <a:pt x="2583" y="443"/>
                    </a:cubicBezTo>
                    <a:close/>
                  </a:path>
                </a:pathLst>
              </a:custGeom>
              <a:solidFill>
                <a:schemeClr val="accent2"/>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2030" name="Google Shape;2030;p43"/>
              <p:cNvSpPr/>
              <p:nvPr/>
            </p:nvSpPr>
            <p:spPr>
              <a:xfrm>
                <a:off x="885347" y="512607"/>
                <a:ext cx="408322" cy="408322"/>
              </a:xfrm>
              <a:custGeom>
                <a:rect b="b" l="l" r="r" t="t"/>
                <a:pathLst>
                  <a:path extrusionOk="0" h="2266" w="2266">
                    <a:moveTo>
                      <a:pt x="2266" y="1133"/>
                    </a:moveTo>
                    <a:cubicBezTo>
                      <a:pt x="2266" y="1332"/>
                      <a:pt x="2213" y="1528"/>
                      <a:pt x="2114" y="1700"/>
                    </a:cubicBezTo>
                    <a:cubicBezTo>
                      <a:pt x="2014" y="1873"/>
                      <a:pt x="1871" y="2015"/>
                      <a:pt x="1699" y="2114"/>
                    </a:cubicBezTo>
                    <a:cubicBezTo>
                      <a:pt x="1527" y="2214"/>
                      <a:pt x="1331" y="2266"/>
                      <a:pt x="1133" y="2266"/>
                    </a:cubicBezTo>
                    <a:cubicBezTo>
                      <a:pt x="934" y="2266"/>
                      <a:pt x="738" y="2214"/>
                      <a:pt x="566" y="2114"/>
                    </a:cubicBezTo>
                    <a:cubicBezTo>
                      <a:pt x="394" y="2015"/>
                      <a:pt x="250" y="1873"/>
                      <a:pt x="151" y="1700"/>
                    </a:cubicBezTo>
                    <a:cubicBezTo>
                      <a:pt x="51" y="1528"/>
                      <a:pt x="0" y="1332"/>
                      <a:pt x="0" y="1133"/>
                    </a:cubicBezTo>
                    <a:cubicBezTo>
                      <a:pt x="0" y="934"/>
                      <a:pt x="52" y="739"/>
                      <a:pt x="151" y="567"/>
                    </a:cubicBezTo>
                    <a:cubicBezTo>
                      <a:pt x="251" y="394"/>
                      <a:pt x="394" y="252"/>
                      <a:pt x="566" y="152"/>
                    </a:cubicBezTo>
                    <a:cubicBezTo>
                      <a:pt x="738" y="53"/>
                      <a:pt x="934" y="0"/>
                      <a:pt x="1133" y="0"/>
                    </a:cubicBezTo>
                    <a:cubicBezTo>
                      <a:pt x="1331" y="0"/>
                      <a:pt x="1527" y="53"/>
                      <a:pt x="1699" y="152"/>
                    </a:cubicBezTo>
                    <a:cubicBezTo>
                      <a:pt x="1871" y="252"/>
                      <a:pt x="2014" y="394"/>
                      <a:pt x="2114" y="567"/>
                    </a:cubicBezTo>
                    <a:cubicBezTo>
                      <a:pt x="2213" y="739"/>
                      <a:pt x="2266" y="934"/>
                      <a:pt x="2266" y="1133"/>
                    </a:cubicBezTo>
                    <a:close/>
                  </a:path>
                </a:pathLst>
              </a:custGeom>
              <a:solidFill>
                <a:schemeClr val="lt2"/>
              </a:solidFill>
              <a:ln>
                <a:noFill/>
              </a:ln>
            </p:spPr>
            <p:txBody>
              <a:bodyPr anchorCtr="1" anchor="ctr" bIns="42075" lIns="84150" spcFirstLastPara="1" rIns="84150" wrap="square" tIns="42075">
                <a:noAutofit/>
              </a:bodyPr>
              <a:lstStyle/>
              <a:p>
                <a:pPr indent="0" lvl="0" marL="0" marR="0" rtl="0" algn="l">
                  <a:spcBef>
                    <a:spcPts val="0"/>
                  </a:spcBef>
                  <a:spcAft>
                    <a:spcPts val="0"/>
                  </a:spcAft>
                  <a:buNone/>
                </a:pPr>
                <a:r>
                  <a:t/>
                </a:r>
                <a:endParaRPr b="0" sz="1682" strike="noStrike">
                  <a:solidFill>
                    <a:srgbClr val="000000"/>
                  </a:solidFill>
                  <a:latin typeface="Arial"/>
                  <a:ea typeface="Arial"/>
                  <a:cs typeface="Arial"/>
                  <a:sym typeface="Arial"/>
                </a:endParaRPr>
              </a:p>
            </p:txBody>
          </p:sp>
          <p:sp>
            <p:nvSpPr>
              <p:cNvPr id="2031" name="Google Shape;2031;p43"/>
              <p:cNvSpPr txBox="1"/>
              <p:nvPr/>
            </p:nvSpPr>
            <p:spPr>
              <a:xfrm>
                <a:off x="974625" y="524850"/>
                <a:ext cx="230100" cy="3840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 sz="1215" strike="noStrike">
                    <a:solidFill>
                      <a:schemeClr val="accent2"/>
                    </a:solidFill>
                    <a:latin typeface="Jost"/>
                    <a:ea typeface="Jost"/>
                    <a:cs typeface="Jost"/>
                    <a:sym typeface="Jost"/>
                  </a:rPr>
                  <a:t>$</a:t>
                </a:r>
                <a:endParaRPr b="1" sz="1215" strike="noStrike">
                  <a:solidFill>
                    <a:schemeClr val="accent2"/>
                  </a:solidFill>
                  <a:latin typeface="Jost"/>
                  <a:ea typeface="Jost"/>
                  <a:cs typeface="Jost"/>
                  <a:sym typeface="Jost"/>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5" name="Shape 2035"/>
        <p:cNvGrpSpPr/>
        <p:nvPr/>
      </p:nvGrpSpPr>
      <p:grpSpPr>
        <a:xfrm>
          <a:off x="0" y="0"/>
          <a:ext cx="0" cy="0"/>
          <a:chOff x="0" y="0"/>
          <a:chExt cx="0" cy="0"/>
        </a:xfrm>
      </p:grpSpPr>
      <p:sp>
        <p:nvSpPr>
          <p:cNvPr id="2036" name="Google Shape;2036;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Results (Realistic Time‑Based Split)</a:t>
            </a:r>
            <a:endParaRPr sz="2400"/>
          </a:p>
        </p:txBody>
      </p:sp>
      <p:sp>
        <p:nvSpPr>
          <p:cNvPr id="2037" name="Google Shape;2037;p44"/>
          <p:cNvSpPr txBox="1"/>
          <p:nvPr/>
        </p:nvSpPr>
        <p:spPr>
          <a:xfrm>
            <a:off x="720000" y="1017725"/>
            <a:ext cx="4263600" cy="287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Inter"/>
                <a:ea typeface="Inter"/>
                <a:cs typeface="Inter"/>
                <a:sym typeface="Inter"/>
              </a:rPr>
              <a:t>Accuracy (Test Set):</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Baseline (majority): 52.4%</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Logistic Regression: 53.4% (+1.0%)</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Random Forest: 49.2%</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Gradient Boosting: 50.3%</a:t>
            </a:r>
            <a:endParaRPr sz="1200">
              <a:solidFill>
                <a:schemeClr val="dk1"/>
              </a:solidFill>
              <a:latin typeface="Inter"/>
              <a:ea typeface="Inter"/>
              <a:cs typeface="Inter"/>
              <a:sym typeface="Inter"/>
            </a:endParaRPr>
          </a:p>
          <a:p>
            <a:pPr indent="0" lvl="0" marL="0" rtl="0" algn="l">
              <a:lnSpc>
                <a:spcPct val="115000"/>
              </a:lnSpc>
              <a:spcBef>
                <a:spcPts val="500"/>
              </a:spcBef>
              <a:spcAft>
                <a:spcPts val="0"/>
              </a:spcAft>
              <a:buNone/>
            </a:pPr>
            <a:r>
              <a:rPr lang="en" sz="1200">
                <a:solidFill>
                  <a:schemeClr val="dk1"/>
                </a:solidFill>
                <a:latin typeface="Inter"/>
                <a:ea typeface="Inter"/>
                <a:cs typeface="Inter"/>
                <a:sym typeface="Inter"/>
              </a:rPr>
              <a:t>Interpretation:</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Best model provides only a minor 1% improvement over baseline - Barely above just guessing.</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Statistical signal is very weak. More information is needed, given how intricate the market is (Earnings Transcripts, Guidance information, Options flow, Sector Performance, and literally tens of hundreds of other things)</a:t>
            </a:r>
            <a:endParaRPr sz="1200">
              <a:solidFill>
                <a:schemeClr val="dk1"/>
              </a:solidFill>
              <a:latin typeface="Inter"/>
              <a:ea typeface="Inter"/>
              <a:cs typeface="Inter"/>
              <a:sym typeface="Inter"/>
            </a:endParaRPr>
          </a:p>
          <a:p>
            <a:pPr indent="-304800" lvl="0" marL="457200" rtl="0" algn="l">
              <a:lnSpc>
                <a:spcPct val="115000"/>
              </a:lnSpc>
              <a:spcBef>
                <a:spcPts val="0"/>
              </a:spcBef>
              <a:spcAft>
                <a:spcPts val="0"/>
              </a:spcAft>
              <a:buClr>
                <a:schemeClr val="dk1"/>
              </a:buClr>
              <a:buSzPts val="1200"/>
              <a:buFont typeface="Inter"/>
              <a:buChar char="➔"/>
            </a:pPr>
            <a:r>
              <a:rPr lang="en" sz="1200">
                <a:solidFill>
                  <a:schemeClr val="dk1"/>
                </a:solidFill>
                <a:latin typeface="Inter"/>
                <a:ea typeface="Inter"/>
                <a:cs typeface="Inter"/>
                <a:sym typeface="Inter"/>
              </a:rPr>
              <a:t>After transaction costs, no profitable edge is likely - Room for improvement, but good base model! </a:t>
            </a:r>
            <a:endParaRPr sz="1200">
              <a:solidFill>
                <a:schemeClr val="dk1"/>
              </a:solidFill>
              <a:latin typeface="Inter"/>
              <a:ea typeface="Inter"/>
              <a:cs typeface="Inter"/>
              <a:sym typeface="Inter"/>
            </a:endParaRPr>
          </a:p>
          <a:p>
            <a:pPr indent="0" lvl="0" marL="0" rtl="0" algn="l">
              <a:lnSpc>
                <a:spcPct val="115000"/>
              </a:lnSpc>
              <a:spcBef>
                <a:spcPts val="0"/>
              </a:spcBef>
              <a:spcAft>
                <a:spcPts val="0"/>
              </a:spcAft>
              <a:buNone/>
            </a:pPr>
            <a:r>
              <a:t/>
            </a:r>
            <a:endParaRPr sz="1200">
              <a:solidFill>
                <a:schemeClr val="dk1"/>
              </a:solidFill>
              <a:latin typeface="Inter"/>
              <a:ea typeface="Inter"/>
              <a:cs typeface="Inter"/>
              <a:sym typeface="Inter"/>
            </a:endParaRPr>
          </a:p>
        </p:txBody>
      </p:sp>
      <p:pic>
        <p:nvPicPr>
          <p:cNvPr id="2038" name="Google Shape;2038;p44"/>
          <p:cNvPicPr preferRelativeResize="0"/>
          <p:nvPr/>
        </p:nvPicPr>
        <p:blipFill rotWithShape="1">
          <a:blip r:embed="rId3">
            <a:alphaModFix/>
          </a:blip>
          <a:srcRect b="0" l="0" r="34759" t="0"/>
          <a:stretch/>
        </p:blipFill>
        <p:spPr>
          <a:xfrm>
            <a:off x="5174100" y="1017725"/>
            <a:ext cx="3120549" cy="3407470"/>
          </a:xfrm>
          <a:prstGeom prst="rect">
            <a:avLst/>
          </a:prstGeom>
          <a:noFill/>
          <a:ln cap="flat" cmpd="sng" w="28575">
            <a:solidFill>
              <a:schemeClr val="lt2"/>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2" name="Shape 2042"/>
        <p:cNvGrpSpPr/>
        <p:nvPr/>
      </p:nvGrpSpPr>
      <p:grpSpPr>
        <a:xfrm>
          <a:off x="0" y="0"/>
          <a:ext cx="0" cy="0"/>
          <a:chOff x="0" y="0"/>
          <a:chExt cx="0" cy="0"/>
        </a:xfrm>
      </p:grpSpPr>
      <p:sp>
        <p:nvSpPr>
          <p:cNvPr id="2043" name="Google Shape;2043;p45"/>
          <p:cNvSpPr txBox="1"/>
          <p:nvPr>
            <p:ph idx="2" type="subTitle"/>
          </p:nvPr>
        </p:nvSpPr>
        <p:spPr>
          <a:xfrm>
            <a:off x="722375" y="1099525"/>
            <a:ext cx="7238700" cy="1232700"/>
          </a:xfrm>
          <a:prstGeom prst="rect">
            <a:avLst/>
          </a:prstGeom>
        </p:spPr>
        <p:txBody>
          <a:bodyPr anchorCtr="0" anchor="t" bIns="91425" lIns="91425" spcFirstLastPara="1" rIns="91425" wrap="square" tIns="91425">
            <a:noAutofit/>
          </a:bodyPr>
          <a:lstStyle/>
          <a:p>
            <a:pPr indent="-304800" lvl="0" marL="914400" rtl="0" algn="l">
              <a:lnSpc>
                <a:spcPct val="115000"/>
              </a:lnSpc>
              <a:spcBef>
                <a:spcPts val="0"/>
              </a:spcBef>
              <a:spcAft>
                <a:spcPts val="0"/>
              </a:spcAft>
              <a:buSzPts val="1200"/>
              <a:buChar char="➔"/>
            </a:pPr>
            <a:r>
              <a:rPr lang="en"/>
              <a:t>Small number of events → noisy outcomes</a:t>
            </a:r>
            <a:endParaRPr/>
          </a:p>
          <a:p>
            <a:pPr indent="-304800" lvl="0" marL="914400" rtl="0" algn="l">
              <a:lnSpc>
                <a:spcPct val="115000"/>
              </a:lnSpc>
              <a:spcBef>
                <a:spcPts val="0"/>
              </a:spcBef>
              <a:spcAft>
                <a:spcPts val="0"/>
              </a:spcAft>
              <a:buSzPts val="1200"/>
              <a:buChar char="➔"/>
            </a:pPr>
            <a:r>
              <a:rPr lang="en"/>
              <a:t>Market conditions shift over time</a:t>
            </a:r>
            <a:endParaRPr/>
          </a:p>
          <a:p>
            <a:pPr indent="-304800" lvl="0" marL="914400" rtl="0" algn="l">
              <a:lnSpc>
                <a:spcPct val="115000"/>
              </a:lnSpc>
              <a:spcBef>
                <a:spcPts val="0"/>
              </a:spcBef>
              <a:spcAft>
                <a:spcPts val="0"/>
              </a:spcAft>
              <a:buSzPts val="1200"/>
              <a:buChar char="➔"/>
            </a:pPr>
            <a:r>
              <a:rPr lang="en"/>
              <a:t>Price movement around earnings is often dominated by unpredictable information shocks</a:t>
            </a:r>
            <a:endParaRPr/>
          </a:p>
          <a:p>
            <a:pPr indent="-304800" lvl="0" marL="914400" rtl="0" algn="l">
              <a:lnSpc>
                <a:spcPct val="115000"/>
              </a:lnSpc>
              <a:spcBef>
                <a:spcPts val="0"/>
              </a:spcBef>
              <a:spcAft>
                <a:spcPts val="0"/>
              </a:spcAft>
              <a:buSzPts val="1200"/>
              <a:buChar char="➔"/>
            </a:pPr>
            <a:r>
              <a:rPr lang="en"/>
              <a:t>Transaction costs and execution friction eliminate tiny statistical edges</a:t>
            </a:r>
            <a:endParaRPr/>
          </a:p>
        </p:txBody>
      </p:sp>
      <p:sp>
        <p:nvSpPr>
          <p:cNvPr id="2044" name="Google Shape;2044;p45"/>
          <p:cNvSpPr txBox="1"/>
          <p:nvPr>
            <p:ph type="title"/>
          </p:nvPr>
        </p:nvSpPr>
        <p:spPr>
          <a:xfrm>
            <a:off x="722375" y="448050"/>
            <a:ext cx="7238700" cy="58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Why Predicting Earnings Is Hard</a:t>
            </a:r>
            <a:endParaRPr sz="2400"/>
          </a:p>
        </p:txBody>
      </p:sp>
      <p:pic>
        <p:nvPicPr>
          <p:cNvPr id="2045" name="Google Shape;2045;p45"/>
          <p:cNvPicPr preferRelativeResize="0"/>
          <p:nvPr/>
        </p:nvPicPr>
        <p:blipFill>
          <a:blip r:embed="rId3">
            <a:alphaModFix/>
          </a:blip>
          <a:stretch>
            <a:fillRect/>
          </a:stretch>
        </p:blipFill>
        <p:spPr>
          <a:xfrm>
            <a:off x="1937525" y="2396900"/>
            <a:ext cx="4808400" cy="2038800"/>
          </a:xfrm>
          <a:prstGeom prst="roundRect">
            <a:avLst>
              <a:gd fmla="val 16667" name="adj"/>
            </a:avLst>
          </a:prstGeom>
          <a:noFill/>
          <a:ln cap="flat" cmpd="sng" w="19050">
            <a:solidFill>
              <a:schemeClr val="dk2"/>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conomic Activity Meeting by Slidesgo">
  <a:themeElements>
    <a:clrScheme name="Simple Light">
      <a:dk1>
        <a:srgbClr val="243B50"/>
      </a:dk1>
      <a:lt1>
        <a:srgbClr val="EFEEEA"/>
      </a:lt1>
      <a:dk2>
        <a:srgbClr val="D9E7D8"/>
      </a:dk2>
      <a:lt2>
        <a:srgbClr val="B9D0B8"/>
      </a:lt2>
      <a:accent1>
        <a:srgbClr val="839B82"/>
      </a:accent1>
      <a:accent2>
        <a:srgbClr val="61795F"/>
      </a:accent2>
      <a:accent3>
        <a:srgbClr val="E96D5F"/>
      </a:accent3>
      <a:accent4>
        <a:srgbClr val="F9F3E7"/>
      </a:accent4>
      <a:accent5>
        <a:srgbClr val="FFFFFF"/>
      </a:accent5>
      <a:accent6>
        <a:srgbClr val="FFFFFF"/>
      </a:accent6>
      <a:hlink>
        <a:srgbClr val="243B5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